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CC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F0738-EB45-477B-AD2D-EAC07A0CFB3A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1CE5D3-C81B-414B-A534-7A580930C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4195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CE5D3-C81B-414B-A534-7A580930C6C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6757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2EB6-8309-40A1-9FF5-483E5459BF4B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17DD087-CECA-4913-8CA8-BFF66995F5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2EB6-8309-40A1-9FF5-483E5459BF4B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D087-CECA-4913-8CA8-BFF66995F5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2EB6-8309-40A1-9FF5-483E5459BF4B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D087-CECA-4913-8CA8-BFF66995F5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2EB6-8309-40A1-9FF5-483E5459BF4B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17DD087-CECA-4913-8CA8-BFF66995F5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2EB6-8309-40A1-9FF5-483E5459BF4B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D087-CECA-4913-8CA8-BFF66995F5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2EB6-8309-40A1-9FF5-483E5459BF4B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D087-CECA-4913-8CA8-BFF66995F5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2EB6-8309-40A1-9FF5-483E5459BF4B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17DD087-CECA-4913-8CA8-BFF66995F5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2EB6-8309-40A1-9FF5-483E5459BF4B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D087-CECA-4913-8CA8-BFF66995F5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2EB6-8309-40A1-9FF5-483E5459BF4B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D087-CECA-4913-8CA8-BFF66995F5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2EB6-8309-40A1-9FF5-483E5459BF4B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D087-CECA-4913-8CA8-BFF66995F5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2EB6-8309-40A1-9FF5-483E5459BF4B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DD087-CECA-4913-8CA8-BFF66995F5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AFF2EB6-8309-40A1-9FF5-483E5459BF4B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17DD087-CECA-4913-8CA8-BFF66995F5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628800"/>
            <a:ext cx="7939608" cy="20162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Народный календарный праздник</a:t>
            </a:r>
            <a:b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b="1" i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Дожинки</a:t>
            </a:r>
            <a:endParaRPr lang="ru-RU" sz="6600" b="1" i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868" y="3429000"/>
            <a:ext cx="2706905" cy="321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6954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sz="4800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Заговор:</a:t>
            </a:r>
            <a:endParaRPr lang="ru-RU" sz="4800" b="1" i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772816"/>
            <a:ext cx="8686800" cy="4307309"/>
          </a:xfrm>
        </p:spPr>
        <p:txBody>
          <a:bodyPr/>
          <a:lstStyle/>
          <a:p>
            <a:pPr marL="0" indent="0" algn="just">
              <a:buNone/>
            </a:pPr>
            <a:r>
              <a:rPr lang="ru-RU" sz="44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Нивка, Нивка, отдай мне силку через снопик, через колос, через снопик, через колос…»</a:t>
            </a:r>
          </a:p>
          <a:p>
            <a:pPr algn="just"/>
            <a:endParaRPr lang="ru-RU" sz="4800" b="1" i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6" descr="https://i.artfile.me/wallpaper/13-09-2017/650x400/eda-hleb--vypechka-zerno-pshenica-kolosk-12284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7072" y="4095529"/>
            <a:ext cx="4535785" cy="2791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159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Заговор – магическая формула:</a:t>
            </a:r>
            <a:endParaRPr lang="ru-RU" sz="4400" b="1" i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28800"/>
            <a:ext cx="9036496" cy="52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Вот тебе, Илья (Пророк), «борода»!</a:t>
            </a:r>
          </a:p>
          <a:p>
            <a:pPr marL="0" indent="0">
              <a:buNone/>
            </a:pPr>
            <a:r>
              <a:rPr lang="ru-RU" sz="4000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будущее лето уроди нам ржи, да овса!</a:t>
            </a:r>
          </a:p>
          <a:p>
            <a:pPr marL="0" indent="0">
              <a:buNone/>
            </a:pPr>
            <a:r>
              <a:rPr lang="ru-RU" sz="4000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Николе (Святой Николай) «борода», коню «борода»,</a:t>
            </a:r>
          </a:p>
          <a:p>
            <a:pPr marL="0" indent="0">
              <a:buNone/>
            </a:pPr>
            <a:r>
              <a:rPr lang="ru-RU" sz="4000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Пекарю коврижка, жнюшке пышка!</a:t>
            </a:r>
          </a:p>
          <a:p>
            <a:pPr marL="0" indent="0">
              <a:buNone/>
            </a:pPr>
            <a:r>
              <a:rPr lang="ru-RU" sz="4000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нам и хозяевам на здоровьечко!</a:t>
            </a:r>
            <a:endParaRPr lang="ru-RU" sz="4000" b="1" i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104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sz="4800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Заговор:</a:t>
            </a:r>
            <a:endParaRPr lang="ru-RU" sz="4800" b="1" i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4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400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Жали – пожали,</a:t>
            </a:r>
          </a:p>
          <a:p>
            <a:pPr marL="0" indent="0" algn="just">
              <a:buNone/>
            </a:pPr>
            <a:r>
              <a:rPr lang="ru-RU" sz="4400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Три пряди нажали,</a:t>
            </a:r>
          </a:p>
          <a:p>
            <a:pPr marL="0" indent="0" algn="just">
              <a:buNone/>
            </a:pPr>
            <a:r>
              <a:rPr lang="ru-RU" sz="4400" b="1" i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400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 прядь – на еду,</a:t>
            </a:r>
          </a:p>
          <a:p>
            <a:pPr marL="0" indent="0" algn="just">
              <a:buNone/>
            </a:pPr>
            <a:r>
              <a:rPr lang="ru-RU" sz="4400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Вторая прядь – на семена,</a:t>
            </a:r>
          </a:p>
          <a:p>
            <a:pPr marL="0" indent="0" algn="just">
              <a:buNone/>
            </a:pPr>
            <a:r>
              <a:rPr lang="ru-RU" sz="4400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Третья прядь – про запас!</a:t>
            </a:r>
            <a:endParaRPr lang="ru-RU" sz="4400" b="1" i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124744"/>
            <a:ext cx="3537899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5960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Заговор:</a:t>
            </a:r>
            <a:endParaRPr lang="ru-RU" sz="4800" b="1" i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sz="4000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«Клопы, блохи, «цыгане»(тараканы), вон из хаты. Хозяин (сноп дожиночный)  идет в дом!»</a:t>
            </a:r>
            <a:endParaRPr lang="ru-RU" sz="4000" b="1" i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501008"/>
            <a:ext cx="5256584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4930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620688"/>
            <a:ext cx="5779368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Впереди календаря-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Коляда, да Святки,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Приходите к нам, друзья,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Будет все в порядке!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Постарались дружно мы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Передать вам знания.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И, конечно, вы должны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Оценить старания!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 запомнили не зря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Традиции, обряды.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9256" y="857232"/>
            <a:ext cx="3286148" cy="4714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5027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800" b="1" i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4800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4800" b="1" i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новых встреч, друзья!</a:t>
            </a:r>
          </a:p>
          <a:p>
            <a:pPr marL="0" indent="0" algn="ctr">
              <a:buNone/>
            </a:pPr>
            <a:r>
              <a:rPr lang="ru-RU" sz="4800" b="1" i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Будем очень рады!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6872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93</TotalTime>
  <Words>205</Words>
  <Application>Microsoft Office PowerPoint</Application>
  <PresentationFormat>Экран (4:3)</PresentationFormat>
  <Paragraphs>30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Трек</vt:lpstr>
      <vt:lpstr> Народный календарный праздник     Дожинки</vt:lpstr>
      <vt:lpstr> Заговор:</vt:lpstr>
      <vt:lpstr> Заговор – магическая формула:</vt:lpstr>
      <vt:lpstr> Заговор:</vt:lpstr>
      <vt:lpstr> Заговор: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Народный календарный праздник     Дожинки</dc:title>
  <dc:creator>5</dc:creator>
  <cp:lastModifiedBy>user</cp:lastModifiedBy>
  <cp:revision>9</cp:revision>
  <dcterms:created xsi:type="dcterms:W3CDTF">2017-10-10T03:57:16Z</dcterms:created>
  <dcterms:modified xsi:type="dcterms:W3CDTF">2021-10-13T06:46:28Z</dcterms:modified>
</cp:coreProperties>
</file>