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3" r:id="rId9"/>
    <p:sldId id="265" r:id="rId10"/>
    <p:sldId id="267" r:id="rId11"/>
    <p:sldId id="266" r:id="rId12"/>
    <p:sldId id="268" r:id="rId13"/>
    <p:sldId id="269" r:id="rId14"/>
    <p:sldId id="270" r:id="rId15"/>
    <p:sldId id="26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25B8-AE83-4D78-B77F-E90B7E7F4109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54CD0-1244-41AC-9754-7CE1B8C95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25B8-AE83-4D78-B77F-E90B7E7F4109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54CD0-1244-41AC-9754-7CE1B8C95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25B8-AE83-4D78-B77F-E90B7E7F4109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54CD0-1244-41AC-9754-7CE1B8C95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25B8-AE83-4D78-B77F-E90B7E7F4109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54CD0-1244-41AC-9754-7CE1B8C95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25B8-AE83-4D78-B77F-E90B7E7F4109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54CD0-1244-41AC-9754-7CE1B8C95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25B8-AE83-4D78-B77F-E90B7E7F4109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54CD0-1244-41AC-9754-7CE1B8C95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25B8-AE83-4D78-B77F-E90B7E7F4109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54CD0-1244-41AC-9754-7CE1B8C95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25B8-AE83-4D78-B77F-E90B7E7F4109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54CD0-1244-41AC-9754-7CE1B8C95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25B8-AE83-4D78-B77F-E90B7E7F4109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54CD0-1244-41AC-9754-7CE1B8C95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25B8-AE83-4D78-B77F-E90B7E7F4109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54CD0-1244-41AC-9754-7CE1B8C95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25B8-AE83-4D78-B77F-E90B7E7F4109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54CD0-1244-41AC-9754-7CE1B8C95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E25B8-AE83-4D78-B77F-E90B7E7F4109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54CD0-1244-41AC-9754-7CE1B8C95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785926"/>
            <a:ext cx="4214842" cy="1814525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КНЯЗЬ ВЛАДИМИР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3643314"/>
            <a:ext cx="4214842" cy="199548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Презентация, для обучающихся  по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авторской общеобразовательной общеразвивающей программе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«ДРЕВО ЖИЗНИ», </a:t>
            </a:r>
          </a:p>
          <a:p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Татуйко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И. Н., педагога дополнительного образования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s://avatars.mds.yandex.net/get-zen_doc/1595469/pub_5e48fcb07358840beff97dd3_5e48fd13bb4a6d368b8d76a6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428604"/>
            <a:ext cx="4189410" cy="54290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ПРЕДАТЕЛЬ ПО ИМЕНИ БЛУД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8501122" cy="4768865"/>
          </a:xfrm>
        </p:spPr>
        <p:txBody>
          <a:bodyPr/>
          <a:lstStyle/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Блуд (новый воевода)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посоветовал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князю Ярополку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который мог бы долго сидеть в осаде, бежать из Киева, представляя ему, что киевляне тайно ведут переговоры с Владимиром, чтобы его выдать. Ярополк ушёл в крепость Родню. Оставшиеся одни киевляне подчинились Владимиру, который направился к Родню и осадил брата в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крепости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СМЕРТЬ ЯПРПОЛКА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Ярополк понадеялся на мирные переговоры и отправился к Владимиру. Введя великого князя в теремной дворец, Блуд запер дверь, дабы туда не могла проникнуть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дружина Ярополка. Здесь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Ярополк и был убит двумя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варягами: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когда только вступил в двери, проткнули его два варяга мечами под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пазух»</a:t>
            </a: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ВЗЯТИЕ КОРСУНИ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257808" cy="4525963"/>
          </a:xfrm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Весной 988 года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князь Владимир собрал войско пошёл на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Корсунь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греческую колонию в Крыму, также называемую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Херсонес, в этом городе Владимир принял крещение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https://xn--80apmdfm0a.xn--p1acf/wp-content/uploads/2020/03/4124951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4" descr="https://avatars.mds.yandex.net/get-zen_doc/1328583/pub_5ce544d4e3fb6500b3b4ac45_5ce544e689401e00b307ff57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1714488"/>
            <a:ext cx="2766696" cy="3676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КРЕЩЕНИЕ ВЛАДИМИРА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 взятия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Корсуни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Владимир ослеп (по легенде), поэтому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повелел крестить себя. Корсунский епископ и прибывшие вместе с Анной священники провели обряд перехода в христианскую веру и в конце, в момент возложения на князя рук священника — Владимир прозрел. Ощутив свое внезапное исцеление, князь воскликнул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:«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Теперь узнал я истинного Бога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ВЫВОДЫ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Князь Владимир захватил Киевский престол в результате междоусобицы.</a:t>
            </a: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Он вынудил византийского императора заключить брак его с Анной,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чем сблизил Русь как с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Византией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так и с другими христианскими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державами.</a:t>
            </a: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Владимир крестился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 и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сделал христианство государственной религией.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Он  успешно укреплял  Древнерусское государство.</a:t>
            </a:r>
          </a:p>
          <a:p>
            <a:pPr marL="457200" indent="-457200" algn="just">
              <a:buFont typeface="+mj-lt"/>
              <a:buAutoNum type="arabicPeriod"/>
            </a:pP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БИОГРАФИЯ В ДАТАХ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600200"/>
            <a:ext cx="4286280" cy="452596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Годы правления: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11 июня 978/980-15 июля 1015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Пришёл к власти: </a:t>
            </a:r>
          </a:p>
          <a:p>
            <a:pPr algn="ctr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978 или 980 году</a:t>
            </a:r>
          </a:p>
          <a:p>
            <a:pPr algn="ctr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Годы жизни:</a:t>
            </a:r>
          </a:p>
          <a:p>
            <a:pPr algn="ctr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960-е — 15 июля 1015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AutoShape 2" descr="https://xn--80apmdfm0a.xn--p1acf/wp-content/uploads/2020/02/Vladimir_I_of_Kiev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https://avatars.mds.yandex.net/get-zen_doc/195350/pub_5bcd92a7f4f9c100ab9fa8c1_5bd1d74531b76600ad7efe53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857364"/>
            <a:ext cx="4214842" cy="4106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ФАКТЫ БИОГРАФИИ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похоронен: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Киев, Десятинная церковь; сейчас неизвестно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Родители: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Отец: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 Князь Святослав Храбрый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Мать: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Малуша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 рабыня-ключница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СЕМЬЯ.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ЖЕНЫ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1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РОГНЕДА-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княжна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Полоцка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(с 978 по 987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АННА-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византийская царевна</a:t>
            </a:r>
            <a:b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(с 988 по 1011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ПРЕДИСЛАВА - 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вдова Ярополка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СЕМЬЯ. ДЕТИ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572560" cy="4525963"/>
          </a:xfrm>
        </p:spPr>
        <p:txBody>
          <a:bodyPr>
            <a:normAutofit fontScale="92500"/>
          </a:bodyPr>
          <a:lstStyle/>
          <a:p>
            <a:pPr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b="1" i="1" u="sng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жены </a:t>
            </a:r>
            <a:r>
              <a:rPr lang="ru-RU" b="1" i="1" u="sng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Рогнеды</a:t>
            </a:r>
            <a:r>
              <a:rPr lang="ru-RU" u="sng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Изяслав, Мстислав, Ярослав Мудрый, Всеволод,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Премислава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Мстислава (4 сына и 2 дочери)</a:t>
            </a:r>
          </a:p>
          <a:p>
            <a:pPr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жены Анны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Глеб, Борис (Первые русские святые)</a:t>
            </a:r>
          </a:p>
          <a:p>
            <a:pPr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Вдова Ярополка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после захвата её Владимиром, возможно был рожден и Ярополком</a:t>
            </a:r>
          </a:p>
          <a:p>
            <a:pPr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Святополк Окаянный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МЕЖДОУСОБИЦА </a:t>
            </a:r>
            <a:r>
              <a:rPr lang="ru-RU" b="1" dirty="0" smtClean="0"/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977 г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(«брат идет на брата»)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28728" y="1785926"/>
            <a:ext cx="2357454" cy="2000264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ЯРОПОЛК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КИЕВ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72198" y="1857364"/>
            <a:ext cx="2214578" cy="200026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ОЛЕГ</a:t>
            </a:r>
          </a:p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КНЯЗЬ ДРЕВЛЯН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57620" y="4572008"/>
            <a:ext cx="2428892" cy="2071702"/>
          </a:xfrm>
          <a:prstGeom prst="roundRect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ВЛАДИМИР</a:t>
            </a:r>
          </a:p>
          <a:p>
            <a:pPr algn="ctr"/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 НОВГОРОДЕ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071934" y="2571744"/>
            <a:ext cx="17859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>
            <a:off x="3929058" y="3357562"/>
            <a:ext cx="1357322" cy="114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000496" y="1928802"/>
            <a:ext cx="1785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Ярополк виновен в смерти брата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29388" y="5286388"/>
            <a:ext cx="21431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Владимир виновен в смети брата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РОЛЬ  СВЕНЕЛЬДА В МЕЖДОУСОБИЦЕ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496" y="1600200"/>
            <a:ext cx="4857784" cy="4525963"/>
          </a:xfrm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975 году, охотясь в древлянских землях, сын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Свенельда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(воевода Ярополка) –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ЛЮТ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был убит князем Олегом.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ответ,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Свенельд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начал подстрекать князя Ярополка начать войну с братом, что тот и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сделал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sun9-12.userapi.com/c837526/v837526956/35b86/lcsRv5zbv9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3810000" cy="5067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ГИБЕЛЬ КНЯЗЯ ОЛЕГА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34290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Ярополк, следуя уговорам воеводы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Свенельда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напал на владения Олега. В борьбе за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древлянский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город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Овруч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Олег погиб — упал с моста во время бегства от киевской дружины и был задавлен в крепостном рву другими воинами и лошадьми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МЕЖДОУСОБИЦА. 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643998" cy="4525963"/>
          </a:xfrm>
        </p:spPr>
        <p:txBody>
          <a:bodyPr>
            <a:normAutofit fontScale="85000" lnSpcReduction="10000"/>
          </a:bodyPr>
          <a:lstStyle/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 известия о начале междоусобицы Владимир бежал из Новгорода «за море», а Ярополк стал правителем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всего Древнерусского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3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978 или 980 году </a:t>
            </a:r>
            <a:r>
              <a:rPr lang="ru-RU" sz="33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Владимир вернулся на Русь с варяжским войском. Войдя с варягами в Новгород и изгнав посадников Ярополка, Владимир Святославич направил брату послание</a:t>
            </a:r>
            <a:r>
              <a:rPr lang="ru-RU" sz="33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3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3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Идите к брату моему и скажите ему: «Владимир идет на тебя, готовься с ним биться»».</a:t>
            </a:r>
            <a:endParaRPr lang="ru-RU" sz="33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545</Words>
  <Application>Microsoft Office PowerPoint</Application>
  <PresentationFormat>Экран (4:3)</PresentationFormat>
  <Paragraphs>60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КНЯЗЬ ВЛАДИМИР</vt:lpstr>
      <vt:lpstr>БИОГРАФИЯ В ДАТАХ</vt:lpstr>
      <vt:lpstr>ФАКТЫ БИОГРАФИИ</vt:lpstr>
      <vt:lpstr> СЕМЬЯ. ЖЕНЫ</vt:lpstr>
      <vt:lpstr>СЕМЬЯ. ДЕТИ</vt:lpstr>
      <vt:lpstr>МЕЖДОУСОБИЦА  977 г  («брат идет на брата»)</vt:lpstr>
      <vt:lpstr>РОЛЬ  СВЕНЕЛЬДА В МЕЖДОУСОБИЦЕ</vt:lpstr>
      <vt:lpstr>ГИБЕЛЬ КНЯЗЯ ОЛЕГА</vt:lpstr>
      <vt:lpstr>МЕЖДОУСОБИЦА. ПРОДОЛЖЕНИЕ</vt:lpstr>
      <vt:lpstr>ПРЕДАТЕЛЬ ПО ИМЕНИ БЛУД</vt:lpstr>
      <vt:lpstr>СМЕРТЬ ЯПРПОЛКА</vt:lpstr>
      <vt:lpstr>ВЗЯТИЕ КОРСУНИ</vt:lpstr>
      <vt:lpstr>КРЕЩЕНИЕ ВЛАДИМИРА</vt:lpstr>
      <vt:lpstr>ВЫВОДЫ</vt:lpstr>
      <vt:lpstr> 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14</cp:revision>
  <dcterms:created xsi:type="dcterms:W3CDTF">2020-11-05T05:48:40Z</dcterms:created>
  <dcterms:modified xsi:type="dcterms:W3CDTF">2020-11-06T13:09:40Z</dcterms:modified>
</cp:coreProperties>
</file>