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2" r:id="rId3"/>
    <p:sldId id="258" r:id="rId4"/>
    <p:sldId id="260" r:id="rId5"/>
    <p:sldId id="261" r:id="rId6"/>
    <p:sldId id="263" r:id="rId7"/>
    <p:sldId id="266" r:id="rId8"/>
    <p:sldId id="267" r:id="rId9"/>
    <p:sldId id="269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F29F6-586B-4BD0-8DCB-03D0FBB7BC3B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2A0D1-0343-40DF-8252-775B18F5D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02A0D1-0343-40DF-8252-775B18F5D54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91F0D-BB0E-47B3-8E17-9AE2138FBAE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9F221-DC13-4F64-BB51-0E06823B2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558086" cy="2857520"/>
          </a:xfrm>
        </p:spPr>
        <p:txBody>
          <a:bodyPr/>
          <a:lstStyle/>
          <a:p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СВЯТОСЛАВ - ХРАБРЫЙ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i.mycdn.me/i?r=AzEPZsRbOZEKgBhR0XGMT1RkcRhXXMHGjaQaHPf2AGk3OqaKTM5SRkZCeTgDn6uOy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71744"/>
            <a:ext cx="4643470" cy="332669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628" y="3500438"/>
            <a:ext cx="3929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Презентация по теме: «ДИНАСТИЯ РЮРИКОВИЧЕЙ», авторская </a:t>
            </a:r>
          </a:p>
          <a:p>
            <a:pPr algn="ctr"/>
            <a:r>
              <a:rPr lang="ru-RU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бщеобразовательная  общеразвивающая программа «Древо Жизни», </a:t>
            </a:r>
          </a:p>
          <a:p>
            <a:pPr algn="ctr"/>
            <a:r>
              <a:rPr lang="ru-RU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И.Н. педагог дополнительного образования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Война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Византией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340369"/>
          </a:xfrm>
        </p:spPr>
        <p:txBody>
          <a:bodyPr>
            <a:noAutofit/>
          </a:bodyPr>
          <a:lstStyle/>
          <a:p>
            <a:pPr indent="342900"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970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году войско князя выдвинулось на Византию. На стороне Святослава были болгары, венгры и печенеги. </a:t>
            </a:r>
          </a:p>
          <a:p>
            <a:pPr indent="342900"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Лев Диакон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упоминает о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30 000 солдат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его стороне, и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10000-12000 солдат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византийского полководца 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Варды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Склира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sp>
        <p:nvSpPr>
          <p:cNvPr id="25602" name="AutoShape 2" descr="https://xn--80apmdfm0a.xn--p1acf/wp-content/uploads/2020/02/512895689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Война с Византией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Набрав силы, Святослав снова нападает на Византию. В одном из сражений, один из телохранителей византийского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императора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Цимисхия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имени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Анемас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ранил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Святослава.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Война с Византией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этого Святослав принимает решение о начале мирных переговоров с Византией. Он предлагает покинуть Болгарию в обмен на ненападение во время отхода войск в Киев.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Тризна русских дружинников после битвы под Доростолом в 971 году. Картина Г. Семирадского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429684" cy="55626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5929330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«Тризна русских дружинников после битвы под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Доростолом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971» </a:t>
            </a:r>
          </a:p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Семирадский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Гибель Святослава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Битва Святослава с печенегами (засада на реке Днепр) становится последней для него. Вернулись в Киев лишь немногие  из дружины (под предводительством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Свенельда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воеводы)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Кончина Святослава."/>
          <p:cNvSpPr>
            <a:spLocks noChangeAspect="1" noChangeArrowheads="1"/>
          </p:cNvSpPr>
          <p:nvPr/>
        </p:nvSpPr>
        <p:spPr bwMode="auto">
          <a:xfrm>
            <a:off x="155575" y="-4022725"/>
            <a:ext cx="7620000" cy="838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Кончина Святослава."/>
          <p:cNvSpPr>
            <a:spLocks noChangeAspect="1" noChangeArrowheads="1"/>
          </p:cNvSpPr>
          <p:nvPr/>
        </p:nvSpPr>
        <p:spPr bwMode="auto">
          <a:xfrm>
            <a:off x="155575" y="-4022725"/>
            <a:ext cx="7620000" cy="838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Кончина Святослава."/>
          <p:cNvSpPr>
            <a:spLocks noChangeAspect="1" noChangeArrowheads="1"/>
          </p:cNvSpPr>
          <p:nvPr/>
        </p:nvSpPr>
        <p:spPr bwMode="auto">
          <a:xfrm>
            <a:off x="155575" y="-4022725"/>
            <a:ext cx="7620000" cy="838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 descr="Кончина Святослава."/>
          <p:cNvSpPr>
            <a:spLocks noChangeAspect="1" noChangeArrowheads="1"/>
          </p:cNvSpPr>
          <p:nvPr/>
        </p:nvSpPr>
        <p:spPr bwMode="auto">
          <a:xfrm>
            <a:off x="155575" y="-4022725"/>
            <a:ext cx="7620000" cy="838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2" name="Picture 10" descr="Кончина Святослав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6500858" cy="528641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3108" y="5500702"/>
            <a:ext cx="5643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«Кончина Святослава», худ. </a:t>
            </a: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Спиранский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Князь Святослав был больше воин, чем политик;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 Расширил территорию своего государства (присоединил племя вятичей);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 Победил кочевников (хазар, булгар);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4) Остался язычником;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Князь Святослав стал легендарной личностью еще при жизни.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643998" cy="5697559"/>
          </a:xfrm>
        </p:spPr>
        <p:txBody>
          <a:bodyPr/>
          <a:lstStyle/>
          <a:p>
            <a:pPr>
              <a:buNone/>
            </a:pPr>
            <a:endParaRPr lang="ru-RU" sz="5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5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44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157162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Цель: знакомство обучающих с биографией и деятельностью князя Святослава Игоревича </a:t>
            </a:r>
            <a:endParaRPr lang="ru-RU" sz="4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i.pinimg.com/736x/c5/25/df/c525df0b8255cd1ea91d1c28844a63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3446404" cy="37464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14744" y="2285992"/>
            <a:ext cx="51435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Святослав Игоревич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один из самых успешных военачальников Древнерусского государства, за свою удаль и удачу в сражениях получивший прозвище «Храбрый»</a:t>
            </a:r>
            <a:endParaRPr lang="ru-RU" sz="28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85720" y="5857892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«Святослав Храбрый»,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худ. И.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Ожиганов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князя  в датах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643998" cy="4525963"/>
          </a:xfrm>
        </p:spPr>
        <p:txBody>
          <a:bodyPr>
            <a:normAutofit fontScale="25000" lnSpcReduction="20000"/>
          </a:bodyPr>
          <a:lstStyle/>
          <a:p>
            <a:pPr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жизни: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940-е — 972 весна</a:t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Полных лет: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не менее 32</a:t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Рождение:</a:t>
            </a:r>
            <a:r>
              <a:rPr lang="ru-RU" sz="9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940-е </a:t>
            </a: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правления</a:t>
            </a:r>
            <a:r>
              <a:rPr lang="ru-RU" sz="9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945-972</a:t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Династия:</a:t>
            </a:r>
            <a:r>
              <a:rPr lang="ru-RU" sz="9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Рюриковичи</a:t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Пришёл к власти: 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законно, как наследник  Игоря</a:t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Правили до: </a:t>
            </a:r>
            <a:r>
              <a:rPr lang="ru-RU" sz="9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Игорь , княгиня Ольга 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964 -регент</a:t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 после:</a:t>
            </a:r>
            <a:r>
              <a:rPr lang="ru-RU" sz="9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Ярополк Святославич</a:t>
            </a:r>
            <a:endParaRPr lang="ru-RU" sz="9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Факты биографии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858280" cy="5340369"/>
          </a:xfrm>
        </p:spPr>
        <p:txBody>
          <a:bodyPr>
            <a:noAutofit/>
          </a:bodyPr>
          <a:lstStyle/>
          <a:p>
            <a:pPr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Смерть: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убит печенегами (кочевниками) весной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972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умер: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Днепровские пороги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похоронен: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неизвестно</a:t>
            </a:r>
          </a:p>
          <a:p>
            <a:pPr indent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Игорь Рюрикович, князь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Ольга Святая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княгиня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Факты биографии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214282" y="1357298"/>
            <a:ext cx="8643998" cy="521497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Официальная жена - 1 брак: </a:t>
            </a:r>
          </a:p>
          <a:p>
            <a:pPr algn="just"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венгерская княжна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Предслава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6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Незаконная жена:</a:t>
            </a:r>
          </a:p>
          <a:p>
            <a:pPr algn="just">
              <a:buNone/>
            </a:pP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Малуша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ключница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раба княгини Ольги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от 1 брака с венгерской княжной: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Ярополк Святославич, Олег Святославич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 от </a:t>
            </a:r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Малуши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князь Владимир Святославич </a:t>
            </a:r>
            <a:b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Святослав-воин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00726"/>
          </a:xfrm>
        </p:spPr>
        <p:txBody>
          <a:bodyPr>
            <a:normAutofit fontScale="85000" lnSpcReduction="20000"/>
          </a:bodyPr>
          <a:lstStyle/>
          <a:p>
            <a:pPr indent="34290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первых самостоятельных шагах Святослава «Повесть временных лет» сообщает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964 года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34290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«Когда Святослав вырос и возмужал, стал он собирать много воинов храбрых, и быстрым был, словно барс и много воевал. В походах же не возил за собою ни возов, ни котлов, не варил мяса, но, тонко нарезав конину, или зверину, или говядину и зажарив на углях, так ел; не имел он шатра, но спал, постилая потник с седлом в головах, — такими же были и все остальные его воины. И посылал в иные земли со словами: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«Иду на вы!»</a:t>
            </a:r>
            <a:endParaRPr lang="ru-RU" sz="2800" b="1" baseline="30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Святослав: каким был первый русский завоева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428604"/>
            <a:ext cx="5572164" cy="52863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5786454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«Князь Святослав»,  худ. Г. </a:t>
            </a: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Семирадский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Победы Святослава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965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году одержал победу над хазарским каганатом и занял их территории, включая города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Тмутаракань и Белая Вежа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AutoShape 2" descr="https://xn--80apmdfm0a.xn--p1acf/wp-content/uploads/2020/02/512895689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https://avatars.mds.yandex.net/get-zen_doc/916951/pub_5add1f888c8be3ca3a0d8df1_5add1fbaa936f4c78c5a7bda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357562"/>
            <a:ext cx="4786346" cy="3189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Победы Святослава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Святослава в 968 году разбил болгар. Однако, осадившие Киев печенеги вынудили князя вернуться на защиту собственного государства. Также в это время умирает его мать, Ольга. Но разобравшись с печенегами, Святослав снова собирает войско и идет на Болгар.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520</Words>
  <Application>Microsoft Office PowerPoint</Application>
  <PresentationFormat>Экран (4:3)</PresentationFormat>
  <Paragraphs>52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СВЯТОСЛАВ - ХРАБРЫЙ</vt:lpstr>
      <vt:lpstr>Цель: знакомство обучающих с биографией и деятельностью князя Святослава Игоревича </vt:lpstr>
      <vt:lpstr>Биография князя  в датах</vt:lpstr>
      <vt:lpstr> Факты биографии</vt:lpstr>
      <vt:lpstr>Факты биографии</vt:lpstr>
      <vt:lpstr>Святослав-воин</vt:lpstr>
      <vt:lpstr>Слайд 7</vt:lpstr>
      <vt:lpstr>Победы Святослава</vt:lpstr>
      <vt:lpstr>Победы Святослава</vt:lpstr>
      <vt:lpstr>Война с Византией</vt:lpstr>
      <vt:lpstr>Война с Византией</vt:lpstr>
      <vt:lpstr>Война с Византией</vt:lpstr>
      <vt:lpstr>Слайд 13</vt:lpstr>
      <vt:lpstr>Гибель Святослава</vt:lpstr>
      <vt:lpstr>Слайд 15</vt:lpstr>
      <vt:lpstr>Выводы: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13</cp:revision>
  <dcterms:created xsi:type="dcterms:W3CDTF">2020-11-02T05:21:58Z</dcterms:created>
  <dcterms:modified xsi:type="dcterms:W3CDTF">2020-11-02T13:00:30Z</dcterms:modified>
</cp:coreProperties>
</file>