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63" r:id="rId6"/>
    <p:sldId id="259" r:id="rId7"/>
    <p:sldId id="261" r:id="rId8"/>
    <p:sldId id="260" r:id="rId9"/>
    <p:sldId id="262" r:id="rId10"/>
    <p:sldId id="269" r:id="rId11"/>
    <p:sldId id="264" r:id="rId12"/>
    <p:sldId id="265" r:id="rId13"/>
    <p:sldId id="266" r:id="rId14"/>
    <p:sldId id="267" r:id="rId15"/>
    <p:sldId id="268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6634CA-F474-448E-99E4-1C82DE1BD4AB}" type="datetimeFigureOut">
              <a:rPr lang="ru-RU" smtClean="0"/>
              <a:pPr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46A7D-1942-465A-B599-D7C100A079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57554" y="2130425"/>
            <a:ext cx="5100646" cy="1470025"/>
          </a:xfrm>
        </p:spPr>
        <p:txBody>
          <a:bodyPr/>
          <a:lstStyle/>
          <a:p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Князь Всеволод Большое Гнездо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86182" y="4214818"/>
            <a:ext cx="5000660" cy="142398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Презентация для обучающихся (3год) по общеобразовательной общеразвивающей программе «Древо Жизни»</a:t>
            </a:r>
          </a:p>
          <a:p>
            <a:r>
              <a:rPr lang="ru-RU" sz="2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Педагог: </a:t>
            </a:r>
            <a:r>
              <a:rPr lang="ru-RU" sz="2000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Татуйко</a:t>
            </a:r>
            <a:r>
              <a:rPr lang="ru-RU" sz="2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И.Н.</a:t>
            </a:r>
            <a:endParaRPr lang="ru-RU" sz="2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monastery.vladimir.ru/wp-content/uploads/2019/06/fa8ca1bdb-e156103613759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928670"/>
            <a:ext cx="307183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ОБРАЗ КНЯГИНИ МАРИИ ШВАРНОВНЫ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Мария, первая жена князя Всеволода и ее &quot;Большое гнездо&quot;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285861"/>
            <a:ext cx="521497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14348" y="5857892"/>
            <a:ext cx="75724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До наших дней не сохранились изображения первой жены князя Всеволода Юрьевича, поэтому художники создают образ княгини по фантазии</a:t>
            </a:r>
            <a:endParaRPr lang="ru-RU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4572032" cy="4525963"/>
          </a:xfrm>
        </p:spPr>
        <p:txBody>
          <a:bodyPr/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ВТОРАЯ ЖЕНА:</a:t>
            </a:r>
          </a:p>
          <a:p>
            <a:pPr algn="ctr">
              <a:buNone/>
            </a:pPr>
            <a:r>
              <a:rPr lang="ru-RU" sz="2800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Любава</a:t>
            </a:r>
            <a:r>
              <a:rPr lang="ru-RU" sz="28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Васильковна</a:t>
            </a:r>
            <a:endParaRPr lang="ru-RU" sz="2800" b="1" i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Любимая дочь князя Василька </a:t>
            </a:r>
            <a:r>
              <a:rPr lang="ru-RU" sz="2800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Брячиславича</a:t>
            </a:r>
            <a:endParaRPr lang="ru-RU" sz="2800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ru-RU" sz="2800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Полоцко-Витебского</a:t>
            </a:r>
            <a:r>
              <a:rPr lang="ru-RU" sz="28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От брака с ней у Всеволода Большое </a:t>
            </a:r>
            <a:r>
              <a:rPr lang="ru-RU" sz="2800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Гездо</a:t>
            </a:r>
            <a:r>
              <a:rPr lang="ru-RU" sz="28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не было детей</a:t>
            </a:r>
          </a:p>
          <a:p>
            <a:endParaRPr lang="ru-RU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7290" y="642918"/>
            <a:ext cx="7000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СЕМЬЯ: ЖЕНЫ</a:t>
            </a:r>
            <a:endParaRPr lang="ru-RU" sz="3200" dirty="0"/>
          </a:p>
        </p:txBody>
      </p:sp>
      <p:pic>
        <p:nvPicPr>
          <p:cNvPr id="5" name="Рисунок 4" descr="Мария Шварновн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357298"/>
            <a:ext cx="3714776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7158" y="5786454"/>
            <a:ext cx="84296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До наших дней не сохранились изображения  и второй жены князя Всеволода Юрьевича, поэтому художники создают образ княгини по фантазии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СЕМЬЯ: ДЕТИ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Все дети родились от первой жены Марии</a:t>
            </a:r>
          </a:p>
          <a:p>
            <a:pPr>
              <a:buNone/>
            </a:pPr>
            <a:r>
              <a:rPr lang="ru-RU" dirty="0" smtClean="0"/>
              <a:t> всего было 12 детей из них: 8 сыновей и 4 дочки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БОРЬБА ЗА ВЛАСТЬ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fontScale="92500" lnSpcReduction="20000"/>
          </a:bodyPr>
          <a:lstStyle/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Всеволод Юрьевич заключил мир с братом Андреем </a:t>
            </a:r>
            <a:r>
              <a:rPr lang="ru-RU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Боголюбским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(сыном от первого брака Долгорукого) и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вместе с другими братьями участвовал в походе на Киев.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 1173 году,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 во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главе Владимиро-Суздальского княжества стал Всеволод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Все правление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продолжалось пять недель.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Подошедшие из Смоленска войска свергли его с престола и захватили в плен. Освободил его из плена брат Михаил. </a:t>
            </a:r>
          </a:p>
          <a:p>
            <a:pPr algn="just"/>
            <a:endParaRPr lang="ru-RU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БОРЬБА ЗА ВЛАСТЬ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spcBef>
                <a:spcPts val="0"/>
              </a:spcBef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Позднее, в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1174–1176 годах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вместе с братом Михаилом Всеволод Юрьевич совершал походы на Владимир с целью захвата власти.  Власть над Владимиро-Суздальским княжеством он обрел только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 1177 году.</a:t>
            </a:r>
            <a:r>
              <a:rPr lang="ru-RU" b="1" i="1" dirty="0" smtClean="0"/>
              <a:t> </a:t>
            </a:r>
            <a:endParaRPr lang="ru-RU" b="1" i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ЗАСЛУГИ КНЯЗЯ </a:t>
            </a: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://tables.ucoz.net/history/knjaz_vsevolod_iii_bolshoe_gnezdo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428604"/>
            <a:ext cx="835824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Князь Всеволод Юрьевич, получил свое прозвище «Большое гнездо» за то, что имел 12 детей от первого брака;</a:t>
            </a:r>
          </a:p>
          <a:p>
            <a:pPr algn="just"/>
            <a:r>
              <a:rPr lang="ru-RU" sz="2800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Князь укрепил положение Владимиро-Суздальского княжества на Руси (поскольку Киев уже потерял свои  политические позиции);</a:t>
            </a:r>
          </a:p>
          <a:p>
            <a:pPr algn="just"/>
            <a:r>
              <a:rPr lang="ru-RU" sz="2800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Осуществил победные походы на Волжскую Булгарию и половцев;</a:t>
            </a:r>
          </a:p>
          <a:p>
            <a:pPr algn="just"/>
            <a:r>
              <a:rPr lang="ru-RU" sz="2800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Уделял большое внимание строительству православных храмов в княжестве.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СПАСИБО ЗА ВНИМАНИЕ!</a:t>
            </a:r>
            <a:endParaRPr lang="ru-RU" sz="40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ЦЕЛЬ: изучение биографии и деятельности князя Всеволода Юрьевича</a:t>
            </a: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Вел. кн. Всеволод Юрьевич (Димитрий). Фреска юго-восточного столпа Архангельского собора Московского Кремля. 1652–1666 годы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86380" y="1785926"/>
            <a:ext cx="307183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628" y="5715016"/>
            <a:ext cx="39290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«Князь Всеволод Юрьевич», фреска Дмитриевского собора во Владимире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Белокаменный Георгиевский собор в Юрьеве-Польском.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378621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71472" y="592933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«Дмитриевский собор во Владимире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ПОНЯТИЯ И ТЕРМИНЫ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357298"/>
            <a:ext cx="8329642" cy="476886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«Владимиро</a:t>
            </a:r>
            <a:r>
              <a:rPr lang="ru-RU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Суздальское</a:t>
            </a:r>
            <a:r>
              <a:rPr lang="ru-RU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княжество»</a:t>
            </a:r>
            <a:r>
              <a:rPr lang="ru-RU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— крупное феодальное государство, существовавшее в Северо-Восточной Руси примерно между X и XIII веками, располагалось между реками Ока и Волга.</a:t>
            </a:r>
          </a:p>
          <a:p>
            <a:pPr algn="just"/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По́лоцкое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кня́жество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белор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Полацкае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княства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) — 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княжество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выделившееся из состава Киевской Руси, а позже ставшее независимым. C XIV века в составе Великого 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княжества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Литовского. Столица — 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Полоцк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Полотеск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), в настоящее время районный центр </a:t>
            </a:r>
            <a:r>
              <a:rPr lang="ru-RU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Витебской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области Белоруссии.</a:t>
            </a:r>
            <a:endParaRPr lang="ru-RU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543956" cy="1143000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КАРТА ВЛАДИМИРО- СУЗДАЛЬСКОГО КНЯЖЕСТВА</a:t>
            </a: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https://dmitrschool04.ru/wp-content/uploads/2019/06/Karta_razvitie_vladimiro-suzdalskogo_knyazhestva_1-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850112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643998" cy="1143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ВНЕШНИЙ ОБЛИК КНЯЗЯ ВСЕВОЛОДА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Можно предположить, что Всеволод унаследовал от отца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высокий рост и могучее телосложение.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Но точных данных о его внешности у нас нет. Его гробница в Успенском соборе Владимира не исследовалась, поскольку она сильно пострадала во время </a:t>
            </a: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пожара в 1238 г.</a:t>
            </a:r>
            <a:endParaRPr lang="ru-RU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БИОГРАФИЯ В ДАТАХ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РОДИЛСЯ:</a:t>
            </a:r>
          </a:p>
          <a:p>
            <a:pPr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1154 г. в городе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Дмитров</a:t>
            </a:r>
          </a:p>
          <a:p>
            <a:pPr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УМЕР:</a:t>
            </a:r>
          </a:p>
          <a:p>
            <a:pPr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 апреля 1212 г. (57 лет) в городе Владимире</a:t>
            </a:r>
            <a:endParaRPr lang="ru-RU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ГЕНЕОЛОГИЧЕСКОЕ ДРЕВО КНЯЗЯ</a:t>
            </a: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g1" descr="https://kartaslov.ru/book_img/23/31/87/20/i_00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285860"/>
            <a:ext cx="8501122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РОДИТЕЛИ И ПРЕДКИ</a:t>
            </a:r>
            <a:endParaRPr lang="ru-RU" sz="36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ОТЕЦ: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князь Юрий Владимирович Долгорукий</a:t>
            </a:r>
          </a:p>
          <a:p>
            <a:pPr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МАТЬ:</a:t>
            </a:r>
          </a:p>
          <a:p>
            <a:pPr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Мать Всеволода  звали Елена. О ней известно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только то, что она была родственницей византийских 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императоров.</a:t>
            </a:r>
            <a:endParaRPr lang="ru-RU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ДЕД:</a:t>
            </a: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Князь Владимир Мономах</a:t>
            </a:r>
            <a:endParaRPr lang="ru-RU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СЕМЬЯ: ЖЕНЫ</a:t>
            </a:r>
            <a:endParaRPr lang="ru-RU" sz="3200" b="1" i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572560" cy="4911741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Был дважды женат.</a:t>
            </a:r>
          </a:p>
          <a:p>
            <a:r>
              <a:rPr lang="ru-RU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ПЕРВАЯ ЖЕНА:</a:t>
            </a:r>
          </a:p>
          <a:p>
            <a:pPr>
              <a:buNone/>
            </a:pPr>
            <a:r>
              <a:rPr lang="ru-RU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Мария </a:t>
            </a:r>
            <a:r>
              <a:rPr lang="ru-RU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Шварновна</a:t>
            </a:r>
            <a:endParaRPr lang="ru-RU" b="1" i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429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Полное имя этой женщины историки традиционно называют Мария </a:t>
            </a:r>
            <a:r>
              <a:rPr lang="ru-RU" sz="3400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Шварновна</a:t>
            </a:r>
            <a:r>
              <a:rPr lang="ru-RU" sz="34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Всеволжей</a:t>
            </a:r>
            <a:r>
              <a:rPr lang="ru-RU" sz="34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. Родилась она около </a:t>
            </a:r>
            <a:r>
              <a:rPr lang="ru-RU" sz="34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1158 года, </a:t>
            </a:r>
            <a:r>
              <a:rPr lang="ru-RU" sz="34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Мария - это ее имя принятое в постриге, скорее всего девочка носила и другое имя, традиционно в ту пору славянское. Но нам она известна именно так. О ее происхождении историки спорят. Одни полагают, что она была дочкой чешского князя, другие говорят, что отцом Марии был Черниговский князь, третьи называют ее </a:t>
            </a:r>
            <a:r>
              <a:rPr lang="ru-RU" sz="3400" b="1" i="1" dirty="0" err="1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ясыней</a:t>
            </a:r>
            <a:r>
              <a:rPr lang="ru-RU" sz="34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(осетинкой).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564</Words>
  <Application>Microsoft Office PowerPoint</Application>
  <PresentationFormat>Экран (4:3)</PresentationFormat>
  <Paragraphs>52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Князь Всеволод Большое Гнездо</vt:lpstr>
      <vt:lpstr>ЦЕЛЬ: изучение биографии и деятельности князя Всеволода Юрьевича</vt:lpstr>
      <vt:lpstr>ПОНЯТИЯ И ТЕРМИНЫ</vt:lpstr>
      <vt:lpstr>КАРТА ВЛАДИМИРО- СУЗДАЛЬСКОГО КНЯЖЕСТВА</vt:lpstr>
      <vt:lpstr>ВНЕШНИЙ ОБЛИК КНЯЗЯ ВСЕВОЛОДА</vt:lpstr>
      <vt:lpstr>БИОГРАФИЯ В ДАТАХ</vt:lpstr>
      <vt:lpstr>ГЕНЕОЛОГИЧЕСКОЕ ДРЕВО КНЯЗЯ</vt:lpstr>
      <vt:lpstr>РОДИТЕЛИ И ПРЕДКИ</vt:lpstr>
      <vt:lpstr> СЕМЬЯ: ЖЕНЫ</vt:lpstr>
      <vt:lpstr>ОБРАЗ КНЯГИНИ МАРИИ ШВАРНОВНЫ</vt:lpstr>
      <vt:lpstr>Слайд 11</vt:lpstr>
      <vt:lpstr>СЕМЬЯ: ДЕТИ</vt:lpstr>
      <vt:lpstr>БОРЬБА ЗА ВЛАСТЬ</vt:lpstr>
      <vt:lpstr>БОРЬБА ЗА ВЛАСТЬ</vt:lpstr>
      <vt:lpstr>ЗАСЛУГИ КНЯЗЯ </vt:lpstr>
      <vt:lpstr>ВЫВОДЫ:</vt:lpstr>
      <vt:lpstr>Слайд 17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Князь Всеволод Большое Гнездо</dc:title>
  <dc:creator>Админ</dc:creator>
  <cp:lastModifiedBy>Админ</cp:lastModifiedBy>
  <cp:revision>12</cp:revision>
  <dcterms:created xsi:type="dcterms:W3CDTF">2020-11-23T11:53:06Z</dcterms:created>
  <dcterms:modified xsi:type="dcterms:W3CDTF">2020-11-24T07:05:23Z</dcterms:modified>
</cp:coreProperties>
</file>