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7" r:id="rId12"/>
    <p:sldId id="268" r:id="rId13"/>
    <p:sldId id="269" r:id="rId14"/>
    <p:sldId id="266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11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AB84D-3944-426D-9D0E-A00A4C79A5D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EB0C-EE79-4B40-A626-1CE8A48F89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AB84D-3944-426D-9D0E-A00A4C79A5D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EB0C-EE79-4B40-A626-1CE8A48F89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AB84D-3944-426D-9D0E-A00A4C79A5D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EB0C-EE79-4B40-A626-1CE8A48F89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AB84D-3944-426D-9D0E-A00A4C79A5D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EB0C-EE79-4B40-A626-1CE8A48F89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AB84D-3944-426D-9D0E-A00A4C79A5D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EB0C-EE79-4B40-A626-1CE8A48F89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AB84D-3944-426D-9D0E-A00A4C79A5D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EB0C-EE79-4B40-A626-1CE8A48F89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AB84D-3944-426D-9D0E-A00A4C79A5D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EB0C-EE79-4B40-A626-1CE8A48F89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AB84D-3944-426D-9D0E-A00A4C79A5D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EB0C-EE79-4B40-A626-1CE8A48F89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AB84D-3944-426D-9D0E-A00A4C79A5D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EB0C-EE79-4B40-A626-1CE8A48F89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AB84D-3944-426D-9D0E-A00A4C79A5D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EB0C-EE79-4B40-A626-1CE8A48F89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AB84D-3944-426D-9D0E-A00A4C79A5D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EB0C-EE79-4B40-A626-1CE8A48F89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AB84D-3944-426D-9D0E-A00A4C79A5D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4EB0C-EE79-4B40-A626-1CE8A48F89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4500570"/>
            <a:ext cx="7572428" cy="1928826"/>
          </a:xfrm>
        </p:spPr>
        <p:txBody>
          <a:bodyPr>
            <a:normAutofit fontScale="85000" lnSpcReduction="10000"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</a:t>
            </a:r>
          </a:p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теме: «Владимир Мономах», для обучающихся по авторской общеобразовательной общеразвивающей программе «Древо Жизни», 3год обучения</a:t>
            </a:r>
          </a:p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sz="28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Татуйко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И.Н.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AutoShape 2" descr="Великий князь Владимир II Всеволодович Мономах. Портрет из Царского титулярника. 1672 год"/>
          <p:cNvSpPr>
            <a:spLocks noChangeAspect="1" noChangeArrowheads="1"/>
          </p:cNvSpPr>
          <p:nvPr/>
        </p:nvSpPr>
        <p:spPr bwMode="auto">
          <a:xfrm>
            <a:off x="155575" y="-2468563"/>
            <a:ext cx="3962400" cy="5143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4" name="Picture 4" descr="https://ds04.infourok.ru/uploads/ex/124c/000c5ad3-a4434f7f/1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428604"/>
            <a:ext cx="4286280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МЕЖДОУСОБИЦА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Владимир не хотел войны с двоюродными братьями, поэтому уступил свою вотчину Чернигов (ОЛЕГУ). Олег Черниговский спустя несколько лет убьет сына Владимира Мономаха. Мономах не станет мстить вероломному брату(для того времени это было  неслыханным поступком) и написал ему письмо с целью прекращение братоубийственной усобицы.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ПИСЬМА МОНОМАХА ОЛЕГУ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92500" lnSpcReduction="20000"/>
          </a:bodyPr>
          <a:lstStyle/>
          <a:p>
            <a:pPr indent="0">
              <a:spcBef>
                <a:spcPts val="0"/>
              </a:spcBef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«…тебе первому, брат, надлежало послать ко мне и предупредить меня. Когда же убили дитя, мое и твое, пред тобою, следовало бы тебе, увидев кровь его и тело его, увянувшее подобно цветку, впервые распустившемуся, подобно агнцу заколотому, сказать, стоя над ним, вдумавшись в помыслы души своей: «Увы мне, что я сделал! И, воспользовавшись его неразумием, ради неправды света сего суетного нажил я грех себе, а отцу и матери его принес слезы!»</a:t>
            </a:r>
            <a:b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ПИСЬМА МОНОМАХА ОЛЕГУ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500172"/>
            <a:ext cx="82868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 если начнешь каяться богу и ко мне будешь добр сердцем, послав посла своего или епископа, то напиши грамоту с правдою, тогда и волость получишь добром, и наше сердце обратишь к себе, и лучше будем, чем прежде: ни враг я тебе, ни мститель. Не хотел ведь я видеть крови твоей у Стародуба; но не дай бог видеть кровь ни от руки твоей, ни от повеления твоего, ни от кого-либо из братьев. Если же я лгу, то бог мне судья и крест честной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</a:rPr>
              <a:t>!»</a:t>
            </a:r>
            <a:endParaRPr lang="ru-RU" sz="28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ПОХОДЫ ВЛАДИМИРА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1076 г. – поход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Чехию.</a:t>
            </a: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1096 г. – поход на половцев (кочевники).</a:t>
            </a:r>
          </a:p>
          <a:p>
            <a:pPr algn="just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1111 г- разгром половцев реке Дон.</a:t>
            </a:r>
          </a:p>
          <a:p>
            <a:pPr algn="just"/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НЕ ВСЕ ПОХОДЫ, А ТОЛЬКО НАИБОЛЕЕ ЗНАЧЕМЫЕ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«Поучение Владимира Мономаха»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714488"/>
            <a:ext cx="8215370" cy="4115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Уважать людей старше себя — как собственного отца, младше себя — как своих братьев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Помогать нуждающимся, просящих воды и еды — кормить и поить.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Защищать слабых и не давать властям ущемлять обычных людей.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Чтить гостеприимство — всегда приветствовать встреченного человека и желать ему добра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лениться и остерегаться лжи.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МОНОМАХ -  КИЕВСКИЙ КНЯЗЬ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643998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Годы правления в Киеве:</a:t>
            </a:r>
          </a:p>
          <a:p>
            <a:pPr algn="ctr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1113–1125 гг.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Старейшины Киева пригласили на княжий стол Владимира Мономаха, который успокоил народ, ввел особый «Устав Владимира Мономаха», снизивший процент по долгу со 100–200 до 20 %. Мономах достиг высшей власти уже к старости, в 60 лет.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0"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При Владимире Мономахе на Руси настал относительный политический покой. </a:t>
            </a:r>
          </a:p>
          <a:p>
            <a:pPr indent="0" algn="just">
              <a:spcBef>
                <a:spcPts val="0"/>
              </a:spcBef>
              <a:buFontTx/>
              <a:buChar char="-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Где авторитетом, где вооруженной рукой он заставил «притихнуть» удельных князей.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Мономах был умелым, гибким политиком: силой подавляя враждебных ханов и устанавливал дипломатические отношения с мирными соседями.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Владимир Мономах укреплял русскую государственность и способствовал развитию   культуры.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algn="ctr"/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b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знакомство с биографией и деятельностью князя Владимира Мономаха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2285992"/>
            <a:ext cx="4929222" cy="3840171"/>
          </a:xfrm>
        </p:spPr>
        <p:txBody>
          <a:bodyPr>
            <a:normAutofit fontScale="92500"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наших дней не сохранились письменные свидетельства о внешности князя Владимира Мономаха, поэтому художники пишут его образ по воображению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s://i.pinimg.com/originals/74/bd/4f/74bd4f04b6138790063e122da42973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71678"/>
            <a:ext cx="3714776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БИОГРАФИЯ В ДАТАХ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600200"/>
            <a:ext cx="4114800" cy="4525963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Родился: 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26 мая 1053 г. (в городе Переяславе) 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Умер: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 мая 1125 г. (71год)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s://i.ytimg.com/vi/ANOb6dIybXg/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357298"/>
            <a:ext cx="4429156" cy="250033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4572008"/>
            <a:ext cx="4357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«Владимир Мономах», неизвестный художник</a:t>
            </a:r>
            <a:r>
              <a:rPr lang="en-US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Портрет написан по воображению художника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РОДИТЕЛИ И ПРЕДКИ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572560" cy="484030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ОТЕЦ: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Князь Всеволод Ярославич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(сын князя Ярослава Мудрого)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МАТЬ:</a:t>
            </a:r>
          </a:p>
          <a:p>
            <a:pPr algn="just">
              <a:buNone/>
            </a:pP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Мономахиня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(имя княгини не известно, условно названа по своему родственнику Византийскому императору – Константину Мономаху)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СЕМЬЯ. ЖЕНЫ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472518" cy="5357850"/>
          </a:xfrm>
        </p:spPr>
        <p:txBody>
          <a:bodyPr>
            <a:normAutofit fontScale="85000" lnSpcReduction="20000"/>
          </a:bodyPr>
          <a:lstStyle/>
          <a:p>
            <a:pPr indent="0" algn="just">
              <a:spcBef>
                <a:spcPts val="1200"/>
              </a:spcBef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Первая жена:</a:t>
            </a:r>
          </a:p>
          <a:p>
            <a:pPr indent="0" algn="just">
              <a:spcBef>
                <a:spcPts val="1200"/>
              </a:spcBef>
              <a:buNone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Гита </a:t>
            </a:r>
            <a:r>
              <a:rPr lang="ru-RU" sz="36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Уэссекская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англ.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Gytha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Wessex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— принцесса английская, одна из нескольких дочерей последнего правившего англосаксонского короля Гарольда II и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Эдиты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Лебединой Шеи, первая жена великого князя Владимира Всеволодовича Мономаха. Предположительно участвовала в 1-м крестовом походе вместе с Готфридом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Бульонским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умерла и погребена в Палестине, скорее всего в 1098 году, так как год спустя Владимир Мономах женился на другой женщине.</a:t>
            </a:r>
          </a:p>
          <a:p>
            <a:endParaRPr lang="ru-RU" b="1" dirty="0" smtClean="0"/>
          </a:p>
          <a:p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СЕМЬЯ. ЖЕНЫ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Предположительно гречанка по происхождению,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Ефимия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(АННА)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стала второй женой Мономаха около 1099 года. За восемь лет она родила князю шесть детей: трех дочерей и трех сыновей, каждый из которых носил греческие имена. Один из её сыновей, Юрий Долгорукий сыграл значительную роль в истории Древнерусского государства. Умерла в 1107 году.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СЕМЬЯ. ЖЕНЫ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третьей жене Мономаха не известно практически ничего. Брак был заключён среди прочих династических браков с половцами в 1107 году после разгрома кочевников на реке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Суле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Детей не имела, умерла уже после смерти самого Владимира.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https://for-teacher.ru/edu/data/img/pic-0235h9f4w4-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5103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МОНОМАХ . ВЗРОСЛЕНИЕ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нязь начал ходить в походы, с 13 лет: это были путешествия к Ростову, Смоленску, Владимиру, Турову,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Переяславлю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не по знакомым дорогам, а через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вятическую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землю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 в то время было опасно).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809</Words>
  <Application>Microsoft Office PowerPoint</Application>
  <PresentationFormat>Экран (4:3)</PresentationFormat>
  <Paragraphs>56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ЦЕЛЬ:  знакомство с биографией и деятельностью князя Владимира Мономаха</vt:lpstr>
      <vt:lpstr>БИОГРАФИЯ В ДАТАХ</vt:lpstr>
      <vt:lpstr>РОДИТЕЛИ И ПРЕДКИ</vt:lpstr>
      <vt:lpstr>СЕМЬЯ. ЖЕНЫ</vt:lpstr>
      <vt:lpstr>СЕМЬЯ. ЖЕНЫ</vt:lpstr>
      <vt:lpstr>СЕМЬЯ. ЖЕНЫ</vt:lpstr>
      <vt:lpstr>Слайд 8</vt:lpstr>
      <vt:lpstr>МОНОМАХ . ВЗРОСЛЕНИЕ</vt:lpstr>
      <vt:lpstr>МЕЖДОУСОБИЦА</vt:lpstr>
      <vt:lpstr> ИЗ ПИСЬМА МОНОМАХА ОЛЕГУ</vt:lpstr>
      <vt:lpstr>ИЗ ПИСЬМА МОНОМАХА ОЛЕГУ</vt:lpstr>
      <vt:lpstr>ПОХОДЫ ВЛАДИМИРА</vt:lpstr>
      <vt:lpstr>«Поучение Владимира Мономаха»</vt:lpstr>
      <vt:lpstr>МОНОМАХ -  КИЕВСКИЙ КНЯЗЬ</vt:lpstr>
      <vt:lpstr>ВЫВОДЫ:</vt:lpstr>
      <vt:lpstr>Слайд 17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12</cp:revision>
  <dcterms:created xsi:type="dcterms:W3CDTF">2020-11-12T05:04:50Z</dcterms:created>
  <dcterms:modified xsi:type="dcterms:W3CDTF">2020-11-12T07:00:16Z</dcterms:modified>
</cp:coreProperties>
</file>