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3F288-79E5-4CDE-9AD5-627DC14FD831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DF2FA-1AAE-4FB6-A518-326642A460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2571744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Княгиня Ольга. Факты и легенды</a:t>
            </a:r>
            <a:endParaRPr lang="ru-RU" sz="5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Факты о княгине Ольг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000240"/>
            <a:ext cx="650085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643998" cy="505461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 Княгиня Ольга, была первой женщиной правителем молодого государства Киевская Русь и одна из первых приняла христианскую веру;</a:t>
            </a:r>
          </a:p>
          <a:p>
            <a:pPr>
              <a:buFontTx/>
              <a:buChar char="-"/>
            </a:pPr>
            <a:r>
              <a:rPr lang="ru-RU" dirty="0" smtClean="0"/>
              <a:t>Княгиня  уделяла много внимания дипломатическим отношениям с Византией, строительству храмов  и городов на Руси, укреплению статуса княжеской власти;</a:t>
            </a:r>
          </a:p>
          <a:p>
            <a:pPr>
              <a:buFontTx/>
              <a:buChar char="-"/>
            </a:pPr>
            <a:r>
              <a:rPr lang="ru-RU" dirty="0" smtClean="0"/>
              <a:t>Её имя стало легендарным.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знакомство с легендарным образом княгини Ольги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525963"/>
          </a:xfrm>
        </p:spPr>
        <p:txBody>
          <a:bodyPr>
            <a:normAutofit fontScale="25000" lnSpcReduction="20000"/>
          </a:bodyPr>
          <a:lstStyle/>
          <a:p>
            <a:pPr marL="72000" lvl="0" indent="457200" algn="just" fontAlgn="base"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kumimoji="0" lang="ru-RU" sz="112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некоторых летописях</a:t>
            </a:r>
            <a:r>
              <a:rPr kumimoji="0" lang="ru-RU" sz="11200" u="none" strike="noStrike" cap="none" normalizeH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12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приводится информация, что Ольга была дочерью Вещего Олега, следовательно, женив Игоря на ней он добавил к правящей династии собственную кровь.</a:t>
            </a:r>
            <a:endParaRPr kumimoji="0" lang="ru-RU" sz="1120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72000" lvl="0" indent="0" algn="just" eaLnBrk="0" fontAlgn="base" hangingPunct="0"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kumimoji="0" lang="ru-RU" sz="96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96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9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9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Гипотезы о происхождении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643998" cy="4911741"/>
          </a:xfrm>
        </p:spPr>
        <p:txBody>
          <a:bodyPr>
            <a:noAutofit/>
          </a:bodyPr>
          <a:lstStyle/>
          <a:p>
            <a:pPr indent="45720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то же время, </a:t>
            </a:r>
            <a:r>
              <a:rPr kumimoji="0" lang="ru-RU" sz="280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Иоакимовская</a:t>
            </a: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летопись, приводимая В. Н. Татищевым в «Истории Российской», сообщает о том, что Ольга была «из рода Гостомысла» и звали её до свадьбы </a:t>
            </a:r>
            <a:r>
              <a:rPr kumimoji="0" lang="ru-RU" sz="280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Прекраса</a:t>
            </a: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Житие святой великой княгини Ольги уточняет, что родилась она в деревне </a:t>
            </a:r>
            <a:r>
              <a:rPr kumimoji="0" lang="ru-RU" sz="280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Выбуты</a:t>
            </a:r>
            <a:r>
              <a:rPr kumimoji="0" lang="ru-RU" sz="28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Псковской земли, в 12 км от Пскова выше по реке Великой</a:t>
            </a:r>
            <a:r>
              <a:rPr lang="ru-RU" sz="2800" baseline="30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u="none" strike="noStrike" cap="none" normalizeH="0" baseline="3000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indent="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Факты из биографии княгини Ольги. Свадьба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rmAutofit lnSpcReduction="10000"/>
          </a:bodyPr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Свадьбу Ольги и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Игоря Рюриковича,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устроил Олег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Вещим в 903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«…В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год 6411 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903) Когда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Игорь вырос, то сопровождал Олега и слушал его, и привели ему жену из Пскова, именем Ольгу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.»</a:t>
            </a:r>
            <a:r>
              <a:rPr lang="ru-RU" b="1" i="1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baseline="30000" dirty="0" smtClean="0"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Повесть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Временных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Лет»)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Месть княгини Ольги (начало)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525963"/>
          </a:xfrm>
        </p:spPr>
        <p:txBody>
          <a:bodyPr>
            <a:normAutofit fontScale="92500" lnSpcReduction="20000"/>
          </a:bodyPr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/>
              <a:t>«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Мужа твоего мы убили, так как муж твой, как волк, расхищал и грабил, а наши князья хорошие, потому что берегут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Деревскую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землю, — пойди замуж за князя нашего за Мала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». (согласно легенде)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Ольга приказала послов (20 человек) зарыть живьем в яме.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Месть княгини Ольги (продолжение)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3429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 приходу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новой делегации от древлян княгиня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предложила гостям сходить в баню после долгой дороги и после прибыть к ней на приём. Пока новые послы мылись, Ольга приказала своим людям зажечь баню и сожгла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древлян (согласно легенде).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Месть княгини Ольги (завершение)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этого Ольга вновь направила к древлянам посланников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«Вот уже иду к вам, приготовьте меды многие в городе, где убили мужа моего, да поплачусь на могиле его и сотворю тризну по своем муже».</a:t>
            </a:r>
          </a:p>
          <a:p>
            <a:pPr indent="34290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Ольга отдала приказ - уничтожить город древлян. Город был полностью сожжен.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430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Путешествие в Константинополь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34290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955/957 Ольга отправляется в столицу Византии (Царьград/ Константинополь).</a:t>
            </a:r>
          </a:p>
          <a:p>
            <a:pPr indent="34290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Сначала Ольгу принял сам Константин в большом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триклине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(зале) древнего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Магнаврского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дворца, строительство которого приписывалось Константину I Великому. Император восседал на «троне Соломона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Крещение Ольги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крещении Ольге было дано имя Елена, и согласно летописям после обряда перехода в новую веру «русской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архонтиссы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император Византии Константин VII Багрянородный предложил Ольге стать его женой, однако она ответила отказом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Как же меня хочешь взять, окрестив сам 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нареча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себе дщерью? У христиан же такого закона нету, как сам знаешь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indent="342900" algn="just">
              <a:lnSpc>
                <a:spcPct val="150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490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Княгиня Ольга. Факты и легенды</vt:lpstr>
      <vt:lpstr>Цель: знакомство с легендарным образом княгини Ольги</vt:lpstr>
      <vt:lpstr>Гипотезы о происхождении</vt:lpstr>
      <vt:lpstr>Факты из биографии княгини Ольги. Свадьба</vt:lpstr>
      <vt:lpstr>Месть княгини Ольги (начало)</vt:lpstr>
      <vt:lpstr>Месть княгини Ольги (продолжение)</vt:lpstr>
      <vt:lpstr>Месть княгини Ольги (завершение)</vt:lpstr>
      <vt:lpstr>Путешествие в Константинополь</vt:lpstr>
      <vt:lpstr>Крещение Ольги</vt:lpstr>
      <vt:lpstr>Выводы: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Княгиня Ольга. Факты и легенды</dc:title>
  <dc:creator>Админ</dc:creator>
  <cp:lastModifiedBy>Админ</cp:lastModifiedBy>
  <cp:revision>6</cp:revision>
  <dcterms:created xsi:type="dcterms:W3CDTF">2020-10-29T05:34:45Z</dcterms:created>
  <dcterms:modified xsi:type="dcterms:W3CDTF">2020-10-29T06:34:47Z</dcterms:modified>
</cp:coreProperties>
</file>