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8" r:id="rId3"/>
    <p:sldId id="257" r:id="rId4"/>
    <p:sldId id="259" r:id="rId5"/>
    <p:sldId id="263" r:id="rId6"/>
    <p:sldId id="260" r:id="rId7"/>
    <p:sldId id="258" r:id="rId8"/>
    <p:sldId id="267" r:id="rId9"/>
    <p:sldId id="268" r:id="rId10"/>
    <p:sldId id="264" r:id="rId11"/>
    <p:sldId id="274" r:id="rId12"/>
    <p:sldId id="269" r:id="rId13"/>
    <p:sldId id="270" r:id="rId14"/>
    <p:sldId id="271" r:id="rId15"/>
    <p:sldId id="272" r:id="rId16"/>
    <p:sldId id="266" r:id="rId17"/>
    <p:sldId id="275" r:id="rId18"/>
    <p:sldId id="261" r:id="rId19"/>
    <p:sldId id="273" r:id="rId20"/>
    <p:sldId id="276" r:id="rId21"/>
    <p:sldId id="262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1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5157192"/>
            <a:ext cx="777240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– День  тыквы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9552" y="5877272"/>
            <a:ext cx="6400800" cy="576064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сентября, 31 октября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88640"/>
            <a:ext cx="6552728" cy="4914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66589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835696" y="332656"/>
            <a:ext cx="5758408" cy="864097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Тыквенный сок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8320924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61054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7125113" cy="924475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Конфеты из тыквы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96752"/>
            <a:ext cx="6984776" cy="52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45818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29600" cy="2736304"/>
          </a:xfrm>
        </p:spPr>
        <p:txBody>
          <a:bodyPr>
            <a:normAutofit/>
          </a:bodyPr>
          <a:lstStyle/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Тыкву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только едят, ее используют для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хозяйственных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нужд.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Азии,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нее делаю посуду для напитков и даже клетки для маленьких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птиц.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Индии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помощью тыквы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ловят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обезьян.  В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тыкве делаю отверстие и кладу рис. Жадность не позволяет обезьяне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разжать кулак.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708920"/>
            <a:ext cx="6320153" cy="3568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24537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8064" y="1124744"/>
            <a:ext cx="2818656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Посуда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5988"/>
            <a:ext cx="4393481" cy="3038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284984"/>
            <a:ext cx="4661931" cy="3225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9846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7984" y="274638"/>
            <a:ext cx="4258816" cy="1143000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Бутылки для напитков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32039" y="1988840"/>
            <a:ext cx="3988677" cy="4455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3983715" cy="4457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2640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7982" y="1052736"/>
            <a:ext cx="4546849" cy="994122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и кормушки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43197"/>
            <a:ext cx="3833266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3" y="3212976"/>
            <a:ext cx="4419941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65320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868958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Ловушка для обезьян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96752"/>
            <a:ext cx="6826705" cy="5120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91758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04664"/>
            <a:ext cx="8229600" cy="122413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Китае из тыквы делают амулеты. Считается, что они защищают своего хозяина от злых духов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83768" y="1822797"/>
            <a:ext cx="4608512" cy="4578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47784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75724"/>
            <a:ext cx="8352928" cy="924475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 в разных странах проводятся фестивали, посвященные Тыкве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00808"/>
            <a:ext cx="6768752" cy="4768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66383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" b="3036"/>
          <a:stretch/>
        </p:blipFill>
        <p:spPr bwMode="auto">
          <a:xfrm>
            <a:off x="611560" y="764704"/>
            <a:ext cx="8090669" cy="5236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736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2420888"/>
            <a:ext cx="7883037" cy="4051437"/>
          </a:xfrm>
        </p:spPr>
        <p:txBody>
          <a:bodyPr>
            <a:normAutofit/>
          </a:bodyPr>
          <a:lstStyle/>
          <a:p>
            <a:r>
              <a:rPr lang="ru-RU" dirty="0"/>
              <a:t>Одним из основных атрибутов праздника является «светильник Джека» в виде головы вырезанной из тыквы с подсветкой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Появление этого символа чаще всего связывают с ирландской легендой о человеке по имени Джек, старом фермере, любителе азартных игр и крепких напитков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Он дважды обманывал дьявола, а после смерти не попал ни в рай – из-за своей порочной жизни, ни в ад – так как дьявол еще при жизни Джека поклялся не забирать его душу. Он был обречен скитаться по миру с тыквенной головой с тлеющим угольком внутри нее.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3458411" cy="2593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03028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526626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35530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969758"/>
            <a:ext cx="7848872" cy="148357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американском городе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Мортон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штат Иллинойс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год выбирают королеву-тыкву. </a:t>
            </a:r>
          </a:p>
          <a:p>
            <a:pPr marL="0" indent="0" algn="ctr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2010 году ею стала тыква вес почти 9 кг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65236"/>
            <a:ext cx="7056784" cy="4704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37428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1" r="4533" b="9150"/>
          <a:stretch/>
        </p:blipFill>
        <p:spPr bwMode="auto">
          <a:xfrm>
            <a:off x="899592" y="476672"/>
            <a:ext cx="7629525" cy="5682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3530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340768"/>
            <a:ext cx="7125112" cy="4051437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Красочная тыква – настоящее украшение осени. Она дарит нам неунывающее оранжевое настроение</a:t>
            </a:r>
          </a:p>
        </p:txBody>
      </p:sp>
    </p:spTree>
    <p:extLst>
      <p:ext uri="{BB962C8B-B14F-4D97-AF65-F5344CB8AC3E}">
        <p14:creationId xmlns:p14="http://schemas.microsoft.com/office/powerpoint/2010/main" val="2814024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692696"/>
            <a:ext cx="8229600" cy="547260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право называться родиной тыквы спорят два континента – Америка и Африка.</a:t>
            </a:r>
          </a:p>
          <a:p>
            <a:pPr marL="0" indent="0" algn="ctr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раскопках в Перу были найдены семена тыквы и посуда из нее возрастом более 5 тысяч лет.</a:t>
            </a:r>
          </a:p>
          <a:p>
            <a:pPr marL="0" indent="0" algn="ctr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 версия подверглась сомнению после того, как тыква отправленная в плавание с африканского берега, успешно добралась до Америки, причем ее семена сохранили всхожесть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645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451" y="332656"/>
            <a:ext cx="7125113" cy="924475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большое разнообразие форм и цвета тыквы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55976" y="3573016"/>
            <a:ext cx="4572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4320480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5502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60648"/>
            <a:ext cx="8229600" cy="262656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Говорят, что русское название этого овоща произошло от древнеславянского слова «тук», что значит «жирный». А вот на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лангедокском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диалекте «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тыки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– это голова.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56" b="21160"/>
          <a:stretch/>
        </p:blipFill>
        <p:spPr bwMode="auto">
          <a:xfrm>
            <a:off x="1475656" y="2636912"/>
            <a:ext cx="6168809" cy="3873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0566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568863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тыкве содержится множество витаминов, среди которых В, А, Е, С, РР. А еще в ней присутствуют такие редкие витамины как Т и К – их практически не сыщешь в других овощах 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фруктах. </a:t>
            </a:r>
          </a:p>
          <a:p>
            <a:pPr marL="0" indent="0" algn="ctr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Тыква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 яблочную кислоту, глюкозу, фруктозу, сахарозу, которые прекрасно питают организм и могут даже заменить ему сладости. Потому если захочется шоколада, налегай на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тыкву</a:t>
            </a:r>
          </a:p>
          <a:p>
            <a:pPr marL="0" indent="0" algn="ctr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Тыква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относится к низкокалорийным продуктам, а значит прекрасно подходит для диетического питания всем желающим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похудеть.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3943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Тыквенный суп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9650" y="1829197"/>
            <a:ext cx="7124700" cy="4007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2237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Жаркое из тыквы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7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40768"/>
            <a:ext cx="7200800" cy="4794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5501375"/>
      </p:ext>
    </p:extLst>
  </p:cSld>
  <p:clrMapOvr>
    <a:masterClrMapping/>
  </p:clrMapOvr>
</p:sld>
</file>

<file path=ppt/theme/theme1.xml><?xml version="1.0" encoding="utf-8"?>
<a:theme xmlns:a="http://schemas.openxmlformats.org/drawingml/2006/main" name="Summer">
  <a:themeElements>
    <a:clrScheme name="Summer">
      <a:dk1>
        <a:sysClr val="windowText" lastClr="000000"/>
      </a:dk1>
      <a:lt1>
        <a:sysClr val="window" lastClr="FFFFFF"/>
      </a:lt1>
      <a:dk2>
        <a:srgbClr val="E89117"/>
      </a:dk2>
      <a:lt2>
        <a:srgbClr val="FEDD78"/>
      </a:lt2>
      <a:accent1>
        <a:srgbClr val="A1B633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Summ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umm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TM01972873[[fn=Лето]]</Template>
  <TotalTime>120</TotalTime>
  <Words>378</Words>
  <Application>Microsoft Office PowerPoint</Application>
  <PresentationFormat>Экран (4:3)</PresentationFormat>
  <Paragraphs>27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Summer</vt:lpstr>
      <vt:lpstr>Праздник – День  тыквы</vt:lpstr>
      <vt:lpstr>Презентация PowerPoint</vt:lpstr>
      <vt:lpstr>Презентация PowerPoint</vt:lpstr>
      <vt:lpstr>Презентация PowerPoint</vt:lpstr>
      <vt:lpstr>Существует большое разнообразие форм и цвета тыквы</vt:lpstr>
      <vt:lpstr>Презентация PowerPoint</vt:lpstr>
      <vt:lpstr>Презентация PowerPoint</vt:lpstr>
      <vt:lpstr>Тыквенный суп</vt:lpstr>
      <vt:lpstr>Жаркое из тыквы</vt:lpstr>
      <vt:lpstr>Тыквенный сок</vt:lpstr>
      <vt:lpstr>Конфеты из тыквы</vt:lpstr>
      <vt:lpstr>Тыкву не только едят, ее используют для хозяйственных нужд. В Азии, из нее делаю посуду для напитков и даже клетки для маленьких птиц. В Индии с помощью тыквы ловят обезьян.  В тыкве делаю отверстие и кладу рис. Жадность не позволяет обезьяне разжать кулак.</vt:lpstr>
      <vt:lpstr>Посуда </vt:lpstr>
      <vt:lpstr>Бутылки для напитков</vt:lpstr>
      <vt:lpstr>Клетки и кормушки </vt:lpstr>
      <vt:lpstr>Ловушка для обезьян</vt:lpstr>
      <vt:lpstr>В Китае из тыквы делают амулеты. Считается, что они защищают своего хозяина от злых духов</vt:lpstr>
      <vt:lpstr>Ежегодно в разных странах проводятся фестивали, посвященные Тыкве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Кука</dc:creator>
  <cp:lastModifiedBy>Пользователь Windows</cp:lastModifiedBy>
  <cp:revision>17</cp:revision>
  <dcterms:created xsi:type="dcterms:W3CDTF">2020-10-09T08:32:41Z</dcterms:created>
  <dcterms:modified xsi:type="dcterms:W3CDTF">2020-10-12T05:48:04Z</dcterms:modified>
</cp:coreProperties>
</file>