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711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50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70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84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831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849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77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2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26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7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8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C8709-A3B1-47BF-A66C-078025E28D6B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1E24C-7F6A-405C-8F7A-EDC1FE9ECF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8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6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6692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700" b="1" dirty="0" smtClean="0">
                <a:latin typeface="Comic Sans MS" panose="030F0702030302020204" pitchFamily="66" charset="0"/>
              </a:rPr>
              <a:t>Выключи свет и расскажи в кромешной тьме страшную историю собственного сочинения</a:t>
            </a:r>
            <a:endParaRPr lang="ru-RU" sz="57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35976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1292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6692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700" b="1" dirty="0" smtClean="0">
                <a:latin typeface="Comic Sans MS" panose="030F0702030302020204" pitchFamily="66" charset="0"/>
              </a:rPr>
              <a:t>Сделай из любого из участников игры мумию. Для этого используй туалетную бумагу</a:t>
            </a:r>
            <a:endParaRPr lang="ru-RU" sz="57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47740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9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6692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700" b="1" dirty="0" smtClean="0">
                <a:latin typeface="Comic Sans MS" panose="030F0702030302020204" pitchFamily="66" charset="0"/>
              </a:rPr>
              <a:t>Изобрази </a:t>
            </a:r>
            <a:r>
              <a:rPr lang="ru-RU" sz="5700" b="1" dirty="0">
                <a:latin typeface="Comic Sans MS" panose="030F0702030302020204" pitchFamily="66" charset="0"/>
              </a:rPr>
              <a:t>гадалку и </a:t>
            </a:r>
            <a:r>
              <a:rPr lang="ru-RU" sz="5700" b="1" dirty="0" smtClean="0">
                <a:latin typeface="Comic Sans MS" panose="030F0702030302020204" pitchFamily="66" charset="0"/>
              </a:rPr>
              <a:t>предскажи </a:t>
            </a:r>
            <a:r>
              <a:rPr lang="ru-RU" sz="5700" b="1" dirty="0">
                <a:latin typeface="Comic Sans MS" panose="030F0702030302020204" pitchFamily="66" charset="0"/>
              </a:rPr>
              <a:t>двум любым игрокам их будущее.</a:t>
            </a:r>
            <a:endParaRPr lang="ru-RU" sz="57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451758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900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1344058"/>
            <a:ext cx="10515601" cy="101355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Comic Sans MS" panose="030F0702030302020204" pitchFamily="66" charset="0"/>
              </a:rPr>
              <a:t>Правила игры: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7610"/>
            <a:ext cx="10515600" cy="427454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Количество игроков: 4 человека</a:t>
            </a:r>
          </a:p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Каждый игрок по очереди нажимает на цифру (на следующем слайде), после нажатия на слайде будет написано задание, которое должен будет выполнить игрок. </a:t>
            </a:r>
          </a:p>
          <a:p>
            <a:pPr marL="0" indent="0" algn="ctr">
              <a:buNone/>
            </a:pPr>
            <a:r>
              <a:rPr lang="ru-RU" dirty="0" smtClean="0">
                <a:latin typeface="Comic Sans MS" panose="030F0702030302020204" pitchFamily="66" charset="0"/>
              </a:rPr>
              <a:t>После выполнения задания, нажимаете «Задание выполнено» и автоматически возвращаетесь на слайд с цифрами, затем другой игрок выбирает другую цифру.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609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00839"/>
            <a:ext cx="10515600" cy="10906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Выбери любую цифру, нажимай на неё и выполняй определенное задание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5258676"/>
              </p:ext>
            </p:extLst>
          </p:nvPr>
        </p:nvGraphicFramePr>
        <p:xfrm>
          <a:off x="838200" y="2291507"/>
          <a:ext cx="10515600" cy="4395732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3505200"/>
                <a:gridCol w="3505200"/>
                <a:gridCol w="3505200"/>
              </a:tblGrid>
              <a:tr h="1465244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3" action="ppaction://hlinksldjump"/>
                        </a:rPr>
                        <a:t>1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4" action="ppaction://hlinksldjump"/>
                        </a:rPr>
                        <a:t>2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5" action="ppaction://hlinksldjump"/>
                        </a:rPr>
                        <a:t>3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</a:tr>
              <a:tr h="1465244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6" action="ppaction://hlinksldjump"/>
                        </a:rPr>
                        <a:t>4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7" action="ppaction://hlinksldjump"/>
                        </a:rPr>
                        <a:t>5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8" action="ppaction://hlinksldjump"/>
                        </a:rPr>
                        <a:t>6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</a:tr>
              <a:tr h="1465244"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9" action="ppaction://hlinksldjump"/>
                        </a:rPr>
                        <a:t>7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10" action="ppaction://hlinksldjump"/>
                        </a:rPr>
                        <a:t>8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Trebuchet EA" panose="020B0703020202020204" pitchFamily="34" charset="0"/>
                          <a:hlinkClick r:id="rId11" action="ppaction://hlinksldjump"/>
                        </a:rPr>
                        <a:t>9</a:t>
                      </a:r>
                      <a:endParaRPr lang="ru-RU" sz="7200" b="1" dirty="0">
                        <a:latin typeface="Trebuchet EA" panose="020B0703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6588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38281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400" b="1" dirty="0">
                <a:latin typeface="Comic Sans MS" panose="030F0702030302020204" pitchFamily="66" charset="0"/>
              </a:rPr>
              <a:t>С помощью швабры или веника </a:t>
            </a:r>
            <a:r>
              <a:rPr lang="ru-RU" sz="5400" b="1" dirty="0" smtClean="0">
                <a:latin typeface="Comic Sans MS" panose="030F0702030302020204" pitchFamily="66" charset="0"/>
              </a:rPr>
              <a:t>изобрази </a:t>
            </a:r>
            <a:r>
              <a:rPr lang="ru-RU" sz="5400" b="1" dirty="0">
                <a:latin typeface="Comic Sans MS" panose="030F0702030302020204" pitchFamily="66" charset="0"/>
              </a:rPr>
              <a:t>летающую ведьму.</a:t>
            </a:r>
            <a:endParaRPr lang="ru-RU" sz="5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0725728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578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724341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400" b="1" dirty="0" smtClean="0">
                <a:latin typeface="Comic Sans MS" panose="030F0702030302020204" pitchFamily="66" charset="0"/>
              </a:rPr>
              <a:t>Представь что ты – колдун. Наложи </a:t>
            </a:r>
            <a:r>
              <a:rPr lang="ru-RU" sz="5400" b="1" dirty="0">
                <a:latin typeface="Comic Sans MS" panose="030F0702030302020204" pitchFamily="66" charset="0"/>
              </a:rPr>
              <a:t>на игроков заклятие танцующих зомби: все игроки встают и </a:t>
            </a:r>
            <a:r>
              <a:rPr lang="ru-RU" sz="5400" b="1" dirty="0" smtClean="0">
                <a:latin typeface="Comic Sans MS" panose="030F0702030302020204" pitchFamily="66" charset="0"/>
              </a:rPr>
              <a:t>вместе с тобой изображают </a:t>
            </a:r>
            <a:r>
              <a:rPr lang="ru-RU" sz="5400" b="1" dirty="0">
                <a:latin typeface="Comic Sans MS" panose="030F0702030302020204" pitchFamily="66" charset="0"/>
              </a:rPr>
              <a:t>танцующих зомби.</a:t>
            </a:r>
            <a:endParaRPr lang="ru-RU" sz="5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554541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026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548071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700" b="1" dirty="0" smtClean="0">
                <a:latin typeface="Comic Sans MS" panose="030F0702030302020204" pitchFamily="66" charset="0"/>
              </a:rPr>
              <a:t>Придумай страшное заклинание на никому неизвестном языке и расскажи друзьям на что оно направленно</a:t>
            </a:r>
            <a:endParaRPr lang="ru-RU" sz="57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224800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029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6692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700" b="1" dirty="0" smtClean="0">
                <a:latin typeface="Comic Sans MS" panose="030F0702030302020204" pitchFamily="66" charset="0"/>
              </a:rPr>
              <a:t>Подойди к окну комнаты в костюме приведения и наведи страх на всех, кто сидит в комнате</a:t>
            </a:r>
            <a:endParaRPr lang="ru-RU" sz="57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839533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10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6692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700" b="1" dirty="0" smtClean="0">
                <a:latin typeface="Comic Sans MS" panose="030F0702030302020204" pitchFamily="66" charset="0"/>
              </a:rPr>
              <a:t>Сострой </a:t>
            </a:r>
            <a:r>
              <a:rPr lang="ru-RU" sz="5700" b="1" dirty="0">
                <a:latin typeface="Comic Sans MS" panose="030F0702030302020204" pitchFamily="66" charset="0"/>
              </a:rPr>
              <a:t>три страшные гримасы. Остальные игроки должны их повторить.</a:t>
            </a:r>
            <a:endParaRPr lang="ru-RU" sz="57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557149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5512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266925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5700" b="1" dirty="0" smtClean="0">
                <a:latin typeface="Comic Sans MS" panose="030F0702030302020204" pitchFamily="66" charset="0"/>
              </a:rPr>
              <a:t>Придумай страшную историю с участием всех игроков и расскажи её жутким голосом</a:t>
            </a:r>
            <a:endParaRPr lang="ru-RU" sz="57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401648"/>
              </p:ext>
            </p:extLst>
          </p:nvPr>
        </p:nvGraphicFramePr>
        <p:xfrm>
          <a:off x="8542051" y="4629836"/>
          <a:ext cx="3014643" cy="13192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4643"/>
              </a:tblGrid>
              <a:tr h="1319271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Задание</a:t>
                      </a:r>
                      <a:r>
                        <a:rPr lang="ru-RU" sz="3600" baseline="0" dirty="0" smtClean="0">
                          <a:latin typeface="Comic Sans MS" panose="030F0702030302020204" pitchFamily="66" charset="0"/>
                          <a:hlinkClick r:id="rId3" action="ppaction://hlinksldjump"/>
                        </a:rPr>
                        <a:t> выполнено</a:t>
                      </a:r>
                      <a:endParaRPr lang="ru-RU" sz="36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796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217</Words>
  <Application>Microsoft Office PowerPoint</Application>
  <PresentationFormat>Широкоэкранный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Trebuchet EA</vt:lpstr>
      <vt:lpstr>Тема Office</vt:lpstr>
      <vt:lpstr>Презентация PowerPoint</vt:lpstr>
      <vt:lpstr>Правила игры: </vt:lpstr>
      <vt:lpstr>Выбери любую цифру, нажимай на неё и выполняй определенное задание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Ulya</dc:creator>
  <cp:lastModifiedBy>Ulya</cp:lastModifiedBy>
  <cp:revision>6</cp:revision>
  <dcterms:created xsi:type="dcterms:W3CDTF">2020-10-27T03:22:02Z</dcterms:created>
  <dcterms:modified xsi:type="dcterms:W3CDTF">2020-10-27T04:18:15Z</dcterms:modified>
</cp:coreProperties>
</file>