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6" r:id="rId2"/>
    <p:sldId id="269" r:id="rId3"/>
    <p:sldId id="268" r:id="rId4"/>
    <p:sldId id="267" r:id="rId5"/>
    <p:sldId id="270" r:id="rId6"/>
    <p:sldId id="259" r:id="rId7"/>
    <p:sldId id="263" r:id="rId8"/>
    <p:sldId id="25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04CF79-32E2-49C8-AD2D-75EEB5F0ED23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7CB388-96DB-4716-AD3B-74DEEC4BE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47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4261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11DD-D017-44C6-B7EB-8A52C42DEA42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BF1C4-0B28-4B72-B4E1-B2C1AEEB5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440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11DD-D017-44C6-B7EB-8A52C42DEA42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BF1C4-0B28-4B72-B4E1-B2C1AEEB5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73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11DD-D017-44C6-B7EB-8A52C42DEA42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BF1C4-0B28-4B72-B4E1-B2C1AEEB5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615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"/>
          <p:cNvSpPr/>
          <p:nvPr/>
        </p:nvSpPr>
        <p:spPr>
          <a:xfrm>
            <a:off x="11744000" y="2944372"/>
            <a:ext cx="448000" cy="96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3" name="Google Shape;113;p6"/>
          <p:cNvSpPr/>
          <p:nvPr/>
        </p:nvSpPr>
        <p:spPr>
          <a:xfrm>
            <a:off x="0" y="0"/>
            <a:ext cx="8128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4" name="Google Shape;114;p6"/>
          <p:cNvSpPr txBox="1">
            <a:spLocks noGrp="1"/>
          </p:cNvSpPr>
          <p:nvPr>
            <p:ph type="title"/>
          </p:nvPr>
        </p:nvSpPr>
        <p:spPr>
          <a:xfrm>
            <a:off x="609600" y="782633"/>
            <a:ext cx="68516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6"/>
          <p:cNvSpPr txBox="1">
            <a:spLocks noGrp="1"/>
          </p:cNvSpPr>
          <p:nvPr>
            <p:ph type="body" idx="1"/>
          </p:nvPr>
        </p:nvSpPr>
        <p:spPr>
          <a:xfrm>
            <a:off x="609600" y="2229733"/>
            <a:ext cx="3325600" cy="42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￭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⬝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116" name="Google Shape;116;p6"/>
          <p:cNvSpPr txBox="1">
            <a:spLocks noGrp="1"/>
          </p:cNvSpPr>
          <p:nvPr>
            <p:ph type="body" idx="2"/>
          </p:nvPr>
        </p:nvSpPr>
        <p:spPr>
          <a:xfrm>
            <a:off x="4135536" y="2229733"/>
            <a:ext cx="3325600" cy="42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￭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⬝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117" name="Google Shape;117;p6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  <p:grpSp>
        <p:nvGrpSpPr>
          <p:cNvPr id="118" name="Google Shape;118;p6"/>
          <p:cNvGrpSpPr/>
          <p:nvPr/>
        </p:nvGrpSpPr>
        <p:grpSpPr>
          <a:xfrm>
            <a:off x="8652201" y="0"/>
            <a:ext cx="2510300" cy="3261600"/>
            <a:chOff x="3357563" y="850900"/>
            <a:chExt cx="1882725" cy="2446200"/>
          </a:xfrm>
        </p:grpSpPr>
        <p:sp>
          <p:nvSpPr>
            <p:cNvPr id="119" name="Google Shape;119;p6"/>
            <p:cNvSpPr/>
            <p:nvPr/>
          </p:nvSpPr>
          <p:spPr>
            <a:xfrm>
              <a:off x="3833813" y="2476500"/>
              <a:ext cx="27000" cy="270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98823" y="0"/>
                  </a:moveTo>
                  <a:lnTo>
                    <a:pt x="0" y="0"/>
                  </a:lnTo>
                  <a:lnTo>
                    <a:pt x="0" y="120000"/>
                  </a:lnTo>
                  <a:lnTo>
                    <a:pt x="120000" y="120000"/>
                  </a:lnTo>
                  <a:lnTo>
                    <a:pt x="988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6"/>
            <p:cNvSpPr/>
            <p:nvPr/>
          </p:nvSpPr>
          <p:spPr>
            <a:xfrm>
              <a:off x="3736975" y="2476500"/>
              <a:ext cx="577800" cy="579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35555"/>
                  </a:moveTo>
                  <a:cubicBezTo>
                    <a:pt x="84444" y="1111"/>
                    <a:pt x="84444" y="1111"/>
                    <a:pt x="84444" y="1111"/>
                  </a:cubicBezTo>
                  <a:cubicBezTo>
                    <a:pt x="84444" y="1111"/>
                    <a:pt x="83333" y="0"/>
                    <a:pt x="82222" y="0"/>
                  </a:cubicBezTo>
                  <a:cubicBezTo>
                    <a:pt x="55555" y="0"/>
                    <a:pt x="55555" y="0"/>
                    <a:pt x="55555" y="0"/>
                  </a:cubicBezTo>
                  <a:cubicBezTo>
                    <a:pt x="55555" y="5555"/>
                    <a:pt x="55555" y="5555"/>
                    <a:pt x="55555" y="5555"/>
                  </a:cubicBezTo>
                  <a:cubicBezTo>
                    <a:pt x="80000" y="5555"/>
                    <a:pt x="80000" y="5555"/>
                    <a:pt x="80000" y="5555"/>
                  </a:cubicBezTo>
                  <a:cubicBezTo>
                    <a:pt x="80000" y="37777"/>
                    <a:pt x="80000" y="37777"/>
                    <a:pt x="80000" y="37777"/>
                  </a:cubicBezTo>
                  <a:cubicBezTo>
                    <a:pt x="80000" y="40000"/>
                    <a:pt x="81111" y="41111"/>
                    <a:pt x="82222" y="41111"/>
                  </a:cubicBezTo>
                  <a:cubicBezTo>
                    <a:pt x="114444" y="41111"/>
                    <a:pt x="114444" y="41111"/>
                    <a:pt x="114444" y="41111"/>
                  </a:cubicBezTo>
                  <a:cubicBezTo>
                    <a:pt x="114444" y="114444"/>
                    <a:pt x="114444" y="114444"/>
                    <a:pt x="114444" y="114444"/>
                  </a:cubicBezTo>
                  <a:cubicBezTo>
                    <a:pt x="5555" y="114444"/>
                    <a:pt x="5555" y="114444"/>
                    <a:pt x="5555" y="114444"/>
                  </a:cubicBezTo>
                  <a:cubicBezTo>
                    <a:pt x="5555" y="42222"/>
                    <a:pt x="5555" y="42222"/>
                    <a:pt x="5555" y="42222"/>
                  </a:cubicBezTo>
                  <a:cubicBezTo>
                    <a:pt x="5555" y="42222"/>
                    <a:pt x="5555" y="42222"/>
                    <a:pt x="4444" y="42222"/>
                  </a:cubicBezTo>
                  <a:cubicBezTo>
                    <a:pt x="3333" y="42222"/>
                    <a:pt x="2222" y="42222"/>
                    <a:pt x="0" y="42222"/>
                  </a:cubicBezTo>
                  <a:cubicBezTo>
                    <a:pt x="0" y="117777"/>
                    <a:pt x="0" y="117777"/>
                    <a:pt x="0" y="117777"/>
                  </a:cubicBezTo>
                  <a:cubicBezTo>
                    <a:pt x="0" y="118888"/>
                    <a:pt x="1111" y="120000"/>
                    <a:pt x="3333" y="120000"/>
                  </a:cubicBezTo>
                  <a:cubicBezTo>
                    <a:pt x="117777" y="120000"/>
                    <a:pt x="117777" y="120000"/>
                    <a:pt x="117777" y="120000"/>
                  </a:cubicBezTo>
                  <a:cubicBezTo>
                    <a:pt x="118888" y="120000"/>
                    <a:pt x="120000" y="118888"/>
                    <a:pt x="120000" y="117777"/>
                  </a:cubicBezTo>
                  <a:cubicBezTo>
                    <a:pt x="120000" y="37777"/>
                    <a:pt x="120000" y="37777"/>
                    <a:pt x="120000" y="37777"/>
                  </a:cubicBezTo>
                  <a:cubicBezTo>
                    <a:pt x="120000" y="37777"/>
                    <a:pt x="120000" y="36666"/>
                    <a:pt x="120000" y="35555"/>
                  </a:cubicBezTo>
                  <a:close/>
                  <a:moveTo>
                    <a:pt x="85555" y="35555"/>
                  </a:moveTo>
                  <a:cubicBezTo>
                    <a:pt x="85555" y="10000"/>
                    <a:pt x="85555" y="10000"/>
                    <a:pt x="85555" y="10000"/>
                  </a:cubicBezTo>
                  <a:cubicBezTo>
                    <a:pt x="111111" y="35555"/>
                    <a:pt x="111111" y="35555"/>
                    <a:pt x="111111" y="35555"/>
                  </a:cubicBezTo>
                  <a:lnTo>
                    <a:pt x="85555" y="355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6"/>
            <p:cNvSpPr/>
            <p:nvPr/>
          </p:nvSpPr>
          <p:spPr>
            <a:xfrm>
              <a:off x="4829175" y="2943225"/>
              <a:ext cx="250800" cy="252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8723" y="120000"/>
                  </a:moveTo>
                  <a:cubicBezTo>
                    <a:pt x="25531" y="120000"/>
                    <a:pt x="0" y="91914"/>
                    <a:pt x="0" y="58723"/>
                  </a:cubicBezTo>
                  <a:cubicBezTo>
                    <a:pt x="0" y="28085"/>
                    <a:pt x="25531" y="0"/>
                    <a:pt x="58723" y="0"/>
                  </a:cubicBezTo>
                  <a:cubicBezTo>
                    <a:pt x="91914" y="0"/>
                    <a:pt x="120000" y="28085"/>
                    <a:pt x="120000" y="58723"/>
                  </a:cubicBezTo>
                  <a:cubicBezTo>
                    <a:pt x="120000" y="91914"/>
                    <a:pt x="91914" y="120000"/>
                    <a:pt x="58723" y="120000"/>
                  </a:cubicBezTo>
                  <a:close/>
                  <a:moveTo>
                    <a:pt x="58723" y="12765"/>
                  </a:moveTo>
                  <a:cubicBezTo>
                    <a:pt x="33191" y="12765"/>
                    <a:pt x="12765" y="33191"/>
                    <a:pt x="12765" y="58723"/>
                  </a:cubicBezTo>
                  <a:cubicBezTo>
                    <a:pt x="12765" y="86808"/>
                    <a:pt x="33191" y="107234"/>
                    <a:pt x="58723" y="107234"/>
                  </a:cubicBezTo>
                  <a:cubicBezTo>
                    <a:pt x="84255" y="107234"/>
                    <a:pt x="104680" y="86808"/>
                    <a:pt x="104680" y="58723"/>
                  </a:cubicBezTo>
                  <a:cubicBezTo>
                    <a:pt x="104680" y="33191"/>
                    <a:pt x="84255" y="12765"/>
                    <a:pt x="58723" y="127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6"/>
            <p:cNvSpPr/>
            <p:nvPr/>
          </p:nvSpPr>
          <p:spPr>
            <a:xfrm>
              <a:off x="4887913" y="2825750"/>
              <a:ext cx="250800" cy="252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2127" y="40851"/>
                  </a:moveTo>
                  <a:cubicBezTo>
                    <a:pt x="104680" y="45957"/>
                    <a:pt x="104680" y="53617"/>
                    <a:pt x="104680" y="58723"/>
                  </a:cubicBezTo>
                  <a:cubicBezTo>
                    <a:pt x="104680" y="84255"/>
                    <a:pt x="84255" y="107234"/>
                    <a:pt x="58723" y="107234"/>
                  </a:cubicBezTo>
                  <a:cubicBezTo>
                    <a:pt x="33191" y="107234"/>
                    <a:pt x="12765" y="84255"/>
                    <a:pt x="12765" y="58723"/>
                  </a:cubicBezTo>
                  <a:cubicBezTo>
                    <a:pt x="12765" y="33191"/>
                    <a:pt x="33191" y="12765"/>
                    <a:pt x="58723" y="12765"/>
                  </a:cubicBezTo>
                  <a:cubicBezTo>
                    <a:pt x="66382" y="12765"/>
                    <a:pt x="74042" y="15319"/>
                    <a:pt x="79148" y="17872"/>
                  </a:cubicBezTo>
                  <a:cubicBezTo>
                    <a:pt x="79148" y="15319"/>
                    <a:pt x="79148" y="10212"/>
                    <a:pt x="76595" y="7659"/>
                  </a:cubicBezTo>
                  <a:cubicBezTo>
                    <a:pt x="76595" y="5106"/>
                    <a:pt x="76595" y="5106"/>
                    <a:pt x="76595" y="2553"/>
                  </a:cubicBezTo>
                  <a:cubicBezTo>
                    <a:pt x="71489" y="0"/>
                    <a:pt x="66382" y="0"/>
                    <a:pt x="58723" y="0"/>
                  </a:cubicBezTo>
                  <a:cubicBezTo>
                    <a:pt x="25531" y="0"/>
                    <a:pt x="0" y="25531"/>
                    <a:pt x="0" y="58723"/>
                  </a:cubicBezTo>
                  <a:cubicBezTo>
                    <a:pt x="0" y="91914"/>
                    <a:pt x="25531" y="120000"/>
                    <a:pt x="58723" y="120000"/>
                  </a:cubicBezTo>
                  <a:cubicBezTo>
                    <a:pt x="91914" y="120000"/>
                    <a:pt x="120000" y="91914"/>
                    <a:pt x="120000" y="58723"/>
                  </a:cubicBezTo>
                  <a:cubicBezTo>
                    <a:pt x="120000" y="53617"/>
                    <a:pt x="117446" y="45957"/>
                    <a:pt x="114893" y="38297"/>
                  </a:cubicBezTo>
                  <a:cubicBezTo>
                    <a:pt x="109787" y="38297"/>
                    <a:pt x="107234" y="40851"/>
                    <a:pt x="102127" y="408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4770438" y="2825750"/>
              <a:ext cx="250800" cy="252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8723" y="120000"/>
                  </a:moveTo>
                  <a:cubicBezTo>
                    <a:pt x="25531" y="120000"/>
                    <a:pt x="0" y="91914"/>
                    <a:pt x="0" y="58723"/>
                  </a:cubicBezTo>
                  <a:cubicBezTo>
                    <a:pt x="0" y="25531"/>
                    <a:pt x="25531" y="0"/>
                    <a:pt x="58723" y="0"/>
                  </a:cubicBezTo>
                  <a:cubicBezTo>
                    <a:pt x="91914" y="0"/>
                    <a:pt x="120000" y="25531"/>
                    <a:pt x="120000" y="58723"/>
                  </a:cubicBezTo>
                  <a:cubicBezTo>
                    <a:pt x="120000" y="91914"/>
                    <a:pt x="91914" y="120000"/>
                    <a:pt x="58723" y="120000"/>
                  </a:cubicBezTo>
                  <a:close/>
                  <a:moveTo>
                    <a:pt x="58723" y="12765"/>
                  </a:moveTo>
                  <a:cubicBezTo>
                    <a:pt x="33191" y="12765"/>
                    <a:pt x="12765" y="33191"/>
                    <a:pt x="12765" y="58723"/>
                  </a:cubicBezTo>
                  <a:cubicBezTo>
                    <a:pt x="12765" y="84255"/>
                    <a:pt x="33191" y="107234"/>
                    <a:pt x="58723" y="107234"/>
                  </a:cubicBezTo>
                  <a:cubicBezTo>
                    <a:pt x="84255" y="107234"/>
                    <a:pt x="104680" y="84255"/>
                    <a:pt x="104680" y="58723"/>
                  </a:cubicBezTo>
                  <a:cubicBezTo>
                    <a:pt x="104680" y="33191"/>
                    <a:pt x="84255" y="12765"/>
                    <a:pt x="58723" y="127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6"/>
            <p:cNvSpPr/>
            <p:nvPr/>
          </p:nvSpPr>
          <p:spPr>
            <a:xfrm>
              <a:off x="4448175" y="1768475"/>
              <a:ext cx="577800" cy="579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6666" y="120000"/>
                  </a:moveTo>
                  <a:cubicBezTo>
                    <a:pt x="2222" y="120000"/>
                    <a:pt x="2222" y="120000"/>
                    <a:pt x="2222" y="120000"/>
                  </a:cubicBezTo>
                  <a:cubicBezTo>
                    <a:pt x="1111" y="120000"/>
                    <a:pt x="0" y="118888"/>
                    <a:pt x="0" y="116666"/>
                  </a:cubicBezTo>
                  <a:cubicBezTo>
                    <a:pt x="0" y="2222"/>
                    <a:pt x="0" y="2222"/>
                    <a:pt x="0" y="2222"/>
                  </a:cubicBezTo>
                  <a:cubicBezTo>
                    <a:pt x="0" y="1111"/>
                    <a:pt x="1111" y="0"/>
                    <a:pt x="2222" y="0"/>
                  </a:cubicBezTo>
                  <a:cubicBezTo>
                    <a:pt x="82222" y="0"/>
                    <a:pt x="82222" y="0"/>
                    <a:pt x="82222" y="0"/>
                  </a:cubicBezTo>
                  <a:cubicBezTo>
                    <a:pt x="83333" y="0"/>
                    <a:pt x="83333" y="0"/>
                    <a:pt x="84444" y="1111"/>
                  </a:cubicBezTo>
                  <a:cubicBezTo>
                    <a:pt x="118888" y="35555"/>
                    <a:pt x="118888" y="35555"/>
                    <a:pt x="118888" y="35555"/>
                  </a:cubicBezTo>
                  <a:cubicBezTo>
                    <a:pt x="120000" y="35555"/>
                    <a:pt x="120000" y="36666"/>
                    <a:pt x="120000" y="37777"/>
                  </a:cubicBezTo>
                  <a:cubicBezTo>
                    <a:pt x="120000" y="116666"/>
                    <a:pt x="120000" y="116666"/>
                    <a:pt x="120000" y="116666"/>
                  </a:cubicBezTo>
                  <a:cubicBezTo>
                    <a:pt x="120000" y="118888"/>
                    <a:pt x="118888" y="120000"/>
                    <a:pt x="116666" y="120000"/>
                  </a:cubicBezTo>
                  <a:close/>
                  <a:moveTo>
                    <a:pt x="5555" y="114444"/>
                  </a:moveTo>
                  <a:cubicBezTo>
                    <a:pt x="114444" y="114444"/>
                    <a:pt x="114444" y="114444"/>
                    <a:pt x="114444" y="114444"/>
                  </a:cubicBezTo>
                  <a:cubicBezTo>
                    <a:pt x="114444" y="38888"/>
                    <a:pt x="114444" y="38888"/>
                    <a:pt x="114444" y="38888"/>
                  </a:cubicBezTo>
                  <a:cubicBezTo>
                    <a:pt x="81111" y="5555"/>
                    <a:pt x="81111" y="5555"/>
                    <a:pt x="81111" y="5555"/>
                  </a:cubicBezTo>
                  <a:cubicBezTo>
                    <a:pt x="5555" y="5555"/>
                    <a:pt x="5555" y="5555"/>
                    <a:pt x="5555" y="5555"/>
                  </a:cubicBezTo>
                  <a:lnTo>
                    <a:pt x="5555" y="1144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6"/>
            <p:cNvSpPr/>
            <p:nvPr/>
          </p:nvSpPr>
          <p:spPr>
            <a:xfrm>
              <a:off x="4829175" y="1779588"/>
              <a:ext cx="180900" cy="182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120000"/>
                  </a:moveTo>
                  <a:cubicBezTo>
                    <a:pt x="10588" y="120000"/>
                    <a:pt x="10588" y="120000"/>
                    <a:pt x="10588" y="120000"/>
                  </a:cubicBezTo>
                  <a:cubicBezTo>
                    <a:pt x="3529" y="120000"/>
                    <a:pt x="0" y="116470"/>
                    <a:pt x="0" y="11294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647" y="0"/>
                    <a:pt x="17647" y="0"/>
                    <a:pt x="17647" y="0"/>
                  </a:cubicBezTo>
                  <a:cubicBezTo>
                    <a:pt x="17647" y="102352"/>
                    <a:pt x="17647" y="102352"/>
                    <a:pt x="17647" y="102352"/>
                  </a:cubicBezTo>
                  <a:cubicBezTo>
                    <a:pt x="120000" y="102352"/>
                    <a:pt x="120000" y="102352"/>
                    <a:pt x="120000" y="102352"/>
                  </a:cubicBezTo>
                  <a:lnTo>
                    <a:pt x="120000" y="12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6"/>
            <p:cNvSpPr/>
            <p:nvPr/>
          </p:nvSpPr>
          <p:spPr>
            <a:xfrm>
              <a:off x="4662488" y="2717800"/>
              <a:ext cx="577800" cy="579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7777" y="120000"/>
                  </a:moveTo>
                  <a:cubicBezTo>
                    <a:pt x="3333" y="120000"/>
                    <a:pt x="3333" y="120000"/>
                    <a:pt x="3333" y="120000"/>
                  </a:cubicBezTo>
                  <a:cubicBezTo>
                    <a:pt x="1111" y="120000"/>
                    <a:pt x="0" y="118888"/>
                    <a:pt x="0" y="117777"/>
                  </a:cubicBezTo>
                  <a:cubicBezTo>
                    <a:pt x="0" y="3333"/>
                    <a:pt x="0" y="3333"/>
                    <a:pt x="0" y="3333"/>
                  </a:cubicBezTo>
                  <a:cubicBezTo>
                    <a:pt x="0" y="2222"/>
                    <a:pt x="1111" y="0"/>
                    <a:pt x="3333" y="0"/>
                  </a:cubicBezTo>
                  <a:cubicBezTo>
                    <a:pt x="82222" y="0"/>
                    <a:pt x="82222" y="0"/>
                    <a:pt x="82222" y="0"/>
                  </a:cubicBezTo>
                  <a:cubicBezTo>
                    <a:pt x="83333" y="0"/>
                    <a:pt x="84444" y="1111"/>
                    <a:pt x="84444" y="1111"/>
                  </a:cubicBezTo>
                  <a:cubicBezTo>
                    <a:pt x="120000" y="35555"/>
                    <a:pt x="120000" y="35555"/>
                    <a:pt x="120000" y="35555"/>
                  </a:cubicBezTo>
                  <a:cubicBezTo>
                    <a:pt x="120000" y="36666"/>
                    <a:pt x="120000" y="37777"/>
                    <a:pt x="120000" y="37777"/>
                  </a:cubicBezTo>
                  <a:cubicBezTo>
                    <a:pt x="120000" y="117777"/>
                    <a:pt x="120000" y="117777"/>
                    <a:pt x="120000" y="117777"/>
                  </a:cubicBezTo>
                  <a:cubicBezTo>
                    <a:pt x="120000" y="118888"/>
                    <a:pt x="118888" y="120000"/>
                    <a:pt x="117777" y="120000"/>
                  </a:cubicBezTo>
                  <a:close/>
                  <a:moveTo>
                    <a:pt x="5555" y="114444"/>
                  </a:moveTo>
                  <a:cubicBezTo>
                    <a:pt x="114444" y="114444"/>
                    <a:pt x="114444" y="114444"/>
                    <a:pt x="114444" y="114444"/>
                  </a:cubicBezTo>
                  <a:cubicBezTo>
                    <a:pt x="114444" y="38888"/>
                    <a:pt x="114444" y="38888"/>
                    <a:pt x="114444" y="38888"/>
                  </a:cubicBezTo>
                  <a:cubicBezTo>
                    <a:pt x="81111" y="6666"/>
                    <a:pt x="81111" y="6666"/>
                    <a:pt x="81111" y="6666"/>
                  </a:cubicBezTo>
                  <a:cubicBezTo>
                    <a:pt x="5555" y="6666"/>
                    <a:pt x="5555" y="6666"/>
                    <a:pt x="5555" y="6666"/>
                  </a:cubicBezTo>
                  <a:lnTo>
                    <a:pt x="5555" y="1144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5048250" y="2733675"/>
              <a:ext cx="180900" cy="182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120000"/>
                  </a:moveTo>
                  <a:cubicBezTo>
                    <a:pt x="7058" y="120000"/>
                    <a:pt x="7058" y="120000"/>
                    <a:pt x="7058" y="120000"/>
                  </a:cubicBezTo>
                  <a:cubicBezTo>
                    <a:pt x="3529" y="120000"/>
                    <a:pt x="0" y="116470"/>
                    <a:pt x="0" y="10941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647" y="0"/>
                    <a:pt x="17647" y="0"/>
                    <a:pt x="17647" y="0"/>
                  </a:cubicBezTo>
                  <a:cubicBezTo>
                    <a:pt x="17647" y="102352"/>
                    <a:pt x="17647" y="102352"/>
                    <a:pt x="17647" y="102352"/>
                  </a:cubicBezTo>
                  <a:cubicBezTo>
                    <a:pt x="120000" y="102352"/>
                    <a:pt x="120000" y="102352"/>
                    <a:pt x="120000" y="102352"/>
                  </a:cubicBezTo>
                  <a:lnTo>
                    <a:pt x="120000" y="12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4529138" y="2149475"/>
              <a:ext cx="379500" cy="810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1126" y="112000"/>
                  </a:moveTo>
                  <a:cubicBezTo>
                    <a:pt x="76056" y="112000"/>
                    <a:pt x="69295" y="104000"/>
                    <a:pt x="67605" y="88000"/>
                  </a:cubicBezTo>
                  <a:cubicBezTo>
                    <a:pt x="65915" y="80000"/>
                    <a:pt x="65915" y="72000"/>
                    <a:pt x="65915" y="64000"/>
                  </a:cubicBezTo>
                  <a:cubicBezTo>
                    <a:pt x="64225" y="64000"/>
                    <a:pt x="64225" y="56000"/>
                    <a:pt x="64225" y="56000"/>
                  </a:cubicBezTo>
                  <a:cubicBezTo>
                    <a:pt x="60845" y="48000"/>
                    <a:pt x="57464" y="56000"/>
                    <a:pt x="54084" y="64000"/>
                  </a:cubicBezTo>
                  <a:cubicBezTo>
                    <a:pt x="54084" y="64000"/>
                    <a:pt x="52394" y="72000"/>
                    <a:pt x="50704" y="72000"/>
                  </a:cubicBezTo>
                  <a:cubicBezTo>
                    <a:pt x="49014" y="88000"/>
                    <a:pt x="47323" y="96000"/>
                    <a:pt x="42253" y="104000"/>
                  </a:cubicBezTo>
                  <a:cubicBezTo>
                    <a:pt x="35492" y="120000"/>
                    <a:pt x="25352" y="104000"/>
                    <a:pt x="20281" y="80000"/>
                  </a:cubicBezTo>
                  <a:cubicBezTo>
                    <a:pt x="18591" y="72000"/>
                    <a:pt x="18591" y="72000"/>
                    <a:pt x="18591" y="64000"/>
                  </a:cubicBezTo>
                  <a:cubicBezTo>
                    <a:pt x="16901" y="56000"/>
                    <a:pt x="15211" y="48000"/>
                    <a:pt x="15211" y="48000"/>
                  </a:cubicBezTo>
                  <a:cubicBezTo>
                    <a:pt x="13521" y="48000"/>
                    <a:pt x="11830" y="56000"/>
                    <a:pt x="10140" y="56000"/>
                  </a:cubicBezTo>
                  <a:cubicBezTo>
                    <a:pt x="10140" y="64000"/>
                    <a:pt x="10140" y="72000"/>
                    <a:pt x="10140" y="80000"/>
                  </a:cubicBezTo>
                  <a:cubicBezTo>
                    <a:pt x="10140" y="80000"/>
                    <a:pt x="10140" y="88000"/>
                    <a:pt x="8450" y="96000"/>
                  </a:cubicBezTo>
                  <a:cubicBezTo>
                    <a:pt x="0" y="88000"/>
                    <a:pt x="0" y="88000"/>
                    <a:pt x="0" y="88000"/>
                  </a:cubicBezTo>
                  <a:cubicBezTo>
                    <a:pt x="1690" y="80000"/>
                    <a:pt x="1690" y="72000"/>
                    <a:pt x="1690" y="72000"/>
                  </a:cubicBezTo>
                  <a:cubicBezTo>
                    <a:pt x="1690" y="64000"/>
                    <a:pt x="1690" y="48000"/>
                    <a:pt x="3380" y="40000"/>
                  </a:cubicBezTo>
                  <a:cubicBezTo>
                    <a:pt x="5070" y="24000"/>
                    <a:pt x="10140" y="0"/>
                    <a:pt x="16901" y="8000"/>
                  </a:cubicBezTo>
                  <a:cubicBezTo>
                    <a:pt x="21971" y="8000"/>
                    <a:pt x="23661" y="32000"/>
                    <a:pt x="25352" y="40000"/>
                  </a:cubicBezTo>
                  <a:cubicBezTo>
                    <a:pt x="25352" y="48000"/>
                    <a:pt x="27042" y="48000"/>
                    <a:pt x="27042" y="56000"/>
                  </a:cubicBezTo>
                  <a:cubicBezTo>
                    <a:pt x="28732" y="64000"/>
                    <a:pt x="35492" y="72000"/>
                    <a:pt x="38873" y="64000"/>
                  </a:cubicBezTo>
                  <a:cubicBezTo>
                    <a:pt x="42253" y="64000"/>
                    <a:pt x="43943" y="56000"/>
                    <a:pt x="45633" y="48000"/>
                  </a:cubicBezTo>
                  <a:cubicBezTo>
                    <a:pt x="47323" y="40000"/>
                    <a:pt x="49014" y="32000"/>
                    <a:pt x="49014" y="32000"/>
                  </a:cubicBezTo>
                  <a:cubicBezTo>
                    <a:pt x="54084" y="8000"/>
                    <a:pt x="62535" y="0"/>
                    <a:pt x="67605" y="16000"/>
                  </a:cubicBezTo>
                  <a:cubicBezTo>
                    <a:pt x="70985" y="32000"/>
                    <a:pt x="72676" y="40000"/>
                    <a:pt x="72676" y="48000"/>
                  </a:cubicBezTo>
                  <a:cubicBezTo>
                    <a:pt x="72676" y="56000"/>
                    <a:pt x="74366" y="56000"/>
                    <a:pt x="74366" y="64000"/>
                  </a:cubicBezTo>
                  <a:cubicBezTo>
                    <a:pt x="76056" y="72000"/>
                    <a:pt x="82816" y="80000"/>
                    <a:pt x="86197" y="64000"/>
                  </a:cubicBezTo>
                  <a:cubicBezTo>
                    <a:pt x="86197" y="64000"/>
                    <a:pt x="87887" y="64000"/>
                    <a:pt x="87887" y="56000"/>
                  </a:cubicBezTo>
                  <a:cubicBezTo>
                    <a:pt x="91267" y="48000"/>
                    <a:pt x="92957" y="40000"/>
                    <a:pt x="96338" y="32000"/>
                  </a:cubicBezTo>
                  <a:cubicBezTo>
                    <a:pt x="101408" y="24000"/>
                    <a:pt x="104788" y="32000"/>
                    <a:pt x="109859" y="40000"/>
                  </a:cubicBezTo>
                  <a:cubicBezTo>
                    <a:pt x="111549" y="48000"/>
                    <a:pt x="114929" y="48000"/>
                    <a:pt x="116619" y="48000"/>
                  </a:cubicBezTo>
                  <a:cubicBezTo>
                    <a:pt x="120000" y="88000"/>
                    <a:pt x="120000" y="88000"/>
                    <a:pt x="120000" y="88000"/>
                  </a:cubicBezTo>
                  <a:cubicBezTo>
                    <a:pt x="114929" y="96000"/>
                    <a:pt x="109859" y="88000"/>
                    <a:pt x="106478" y="80000"/>
                  </a:cubicBezTo>
                  <a:cubicBezTo>
                    <a:pt x="103098" y="72000"/>
                    <a:pt x="101408" y="72000"/>
                    <a:pt x="99718" y="72000"/>
                  </a:cubicBezTo>
                  <a:cubicBezTo>
                    <a:pt x="98028" y="72000"/>
                    <a:pt x="96338" y="80000"/>
                    <a:pt x="94647" y="88000"/>
                  </a:cubicBezTo>
                  <a:cubicBezTo>
                    <a:pt x="92957" y="88000"/>
                    <a:pt x="91267" y="96000"/>
                    <a:pt x="89577" y="104000"/>
                  </a:cubicBezTo>
                  <a:cubicBezTo>
                    <a:pt x="87887" y="112000"/>
                    <a:pt x="84507" y="112000"/>
                    <a:pt x="81126" y="112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6"/>
            <p:cNvSpPr/>
            <p:nvPr/>
          </p:nvSpPr>
          <p:spPr>
            <a:xfrm>
              <a:off x="4529138" y="2063750"/>
              <a:ext cx="401700" cy="63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6400" y="120000"/>
                  </a:moveTo>
                  <a:cubicBezTo>
                    <a:pt x="41600" y="120000"/>
                    <a:pt x="36800" y="100000"/>
                    <a:pt x="32000" y="90000"/>
                  </a:cubicBezTo>
                  <a:cubicBezTo>
                    <a:pt x="28800" y="80000"/>
                    <a:pt x="27200" y="80000"/>
                    <a:pt x="24000" y="70000"/>
                  </a:cubicBezTo>
                  <a:cubicBezTo>
                    <a:pt x="17600" y="60000"/>
                    <a:pt x="9600" y="60000"/>
                    <a:pt x="4800" y="80000"/>
                  </a:cubicBezTo>
                  <a:cubicBezTo>
                    <a:pt x="0" y="40000"/>
                    <a:pt x="0" y="40000"/>
                    <a:pt x="0" y="40000"/>
                  </a:cubicBezTo>
                  <a:cubicBezTo>
                    <a:pt x="8000" y="10000"/>
                    <a:pt x="17600" y="10000"/>
                    <a:pt x="27200" y="20000"/>
                  </a:cubicBezTo>
                  <a:cubicBezTo>
                    <a:pt x="28800" y="30000"/>
                    <a:pt x="32000" y="40000"/>
                    <a:pt x="35200" y="40000"/>
                  </a:cubicBezTo>
                  <a:cubicBezTo>
                    <a:pt x="40000" y="60000"/>
                    <a:pt x="44800" y="70000"/>
                    <a:pt x="48000" y="70000"/>
                  </a:cubicBezTo>
                  <a:cubicBezTo>
                    <a:pt x="51200" y="60000"/>
                    <a:pt x="54400" y="50000"/>
                    <a:pt x="57600" y="40000"/>
                  </a:cubicBezTo>
                  <a:cubicBezTo>
                    <a:pt x="60800" y="30000"/>
                    <a:pt x="62400" y="20000"/>
                    <a:pt x="64000" y="20000"/>
                  </a:cubicBezTo>
                  <a:cubicBezTo>
                    <a:pt x="68800" y="0"/>
                    <a:pt x="75200" y="0"/>
                    <a:pt x="80000" y="10000"/>
                  </a:cubicBezTo>
                  <a:cubicBezTo>
                    <a:pt x="81600" y="20000"/>
                    <a:pt x="84800" y="30000"/>
                    <a:pt x="84800" y="40000"/>
                  </a:cubicBezTo>
                  <a:cubicBezTo>
                    <a:pt x="92800" y="40000"/>
                    <a:pt x="100800" y="40000"/>
                    <a:pt x="108800" y="40000"/>
                  </a:cubicBezTo>
                  <a:cubicBezTo>
                    <a:pt x="110400" y="40000"/>
                    <a:pt x="112000" y="30000"/>
                    <a:pt x="112000" y="30000"/>
                  </a:cubicBezTo>
                  <a:cubicBezTo>
                    <a:pt x="112000" y="30000"/>
                    <a:pt x="112000" y="40000"/>
                    <a:pt x="112000" y="40000"/>
                  </a:cubicBezTo>
                  <a:cubicBezTo>
                    <a:pt x="120000" y="40000"/>
                    <a:pt x="120000" y="40000"/>
                    <a:pt x="120000" y="40000"/>
                  </a:cubicBezTo>
                  <a:cubicBezTo>
                    <a:pt x="120000" y="70000"/>
                    <a:pt x="116800" y="90000"/>
                    <a:pt x="110400" y="90000"/>
                  </a:cubicBezTo>
                  <a:cubicBezTo>
                    <a:pt x="100800" y="100000"/>
                    <a:pt x="91200" y="100000"/>
                    <a:pt x="83200" y="90000"/>
                  </a:cubicBezTo>
                  <a:cubicBezTo>
                    <a:pt x="80000" y="90000"/>
                    <a:pt x="80000" y="80000"/>
                    <a:pt x="78400" y="70000"/>
                  </a:cubicBezTo>
                  <a:cubicBezTo>
                    <a:pt x="78400" y="70000"/>
                    <a:pt x="78400" y="70000"/>
                    <a:pt x="76800" y="60000"/>
                  </a:cubicBezTo>
                  <a:cubicBezTo>
                    <a:pt x="73600" y="60000"/>
                    <a:pt x="70400" y="60000"/>
                    <a:pt x="67200" y="60000"/>
                  </a:cubicBezTo>
                  <a:cubicBezTo>
                    <a:pt x="65600" y="70000"/>
                    <a:pt x="64000" y="80000"/>
                    <a:pt x="62400" y="80000"/>
                  </a:cubicBezTo>
                  <a:cubicBezTo>
                    <a:pt x="59200" y="100000"/>
                    <a:pt x="54400" y="110000"/>
                    <a:pt x="49600" y="120000"/>
                  </a:cubicBezTo>
                  <a:cubicBezTo>
                    <a:pt x="48000" y="120000"/>
                    <a:pt x="48000" y="120000"/>
                    <a:pt x="46400" y="120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6"/>
            <p:cNvSpPr/>
            <p:nvPr/>
          </p:nvSpPr>
          <p:spPr>
            <a:xfrm>
              <a:off x="4540250" y="1982788"/>
              <a:ext cx="203100" cy="540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9473" y="120000"/>
                  </a:moveTo>
                  <a:cubicBezTo>
                    <a:pt x="6315" y="120000"/>
                    <a:pt x="3157" y="120000"/>
                    <a:pt x="0" y="120000"/>
                  </a:cubicBezTo>
                  <a:cubicBezTo>
                    <a:pt x="0" y="48000"/>
                    <a:pt x="0" y="48000"/>
                    <a:pt x="0" y="48000"/>
                  </a:cubicBezTo>
                  <a:cubicBezTo>
                    <a:pt x="9473" y="60000"/>
                    <a:pt x="18947" y="60000"/>
                    <a:pt x="25263" y="36000"/>
                  </a:cubicBezTo>
                  <a:cubicBezTo>
                    <a:pt x="25263" y="36000"/>
                    <a:pt x="28421" y="36000"/>
                    <a:pt x="28421" y="36000"/>
                  </a:cubicBezTo>
                  <a:cubicBezTo>
                    <a:pt x="28421" y="24000"/>
                    <a:pt x="31578" y="24000"/>
                    <a:pt x="34736" y="24000"/>
                  </a:cubicBezTo>
                  <a:cubicBezTo>
                    <a:pt x="41052" y="0"/>
                    <a:pt x="53684" y="0"/>
                    <a:pt x="63157" y="24000"/>
                  </a:cubicBezTo>
                  <a:cubicBezTo>
                    <a:pt x="66315" y="24000"/>
                    <a:pt x="69473" y="24000"/>
                    <a:pt x="72631" y="36000"/>
                  </a:cubicBezTo>
                  <a:cubicBezTo>
                    <a:pt x="75789" y="36000"/>
                    <a:pt x="82105" y="48000"/>
                    <a:pt x="85263" y="48000"/>
                  </a:cubicBezTo>
                  <a:cubicBezTo>
                    <a:pt x="94736" y="48000"/>
                    <a:pt x="101052" y="48000"/>
                    <a:pt x="113684" y="24000"/>
                  </a:cubicBezTo>
                  <a:cubicBezTo>
                    <a:pt x="120000" y="72000"/>
                    <a:pt x="120000" y="72000"/>
                    <a:pt x="120000" y="72000"/>
                  </a:cubicBezTo>
                  <a:cubicBezTo>
                    <a:pt x="113684" y="96000"/>
                    <a:pt x="97894" y="120000"/>
                    <a:pt x="85263" y="108000"/>
                  </a:cubicBezTo>
                  <a:cubicBezTo>
                    <a:pt x="75789" y="108000"/>
                    <a:pt x="69473" y="96000"/>
                    <a:pt x="63157" y="84000"/>
                  </a:cubicBezTo>
                  <a:cubicBezTo>
                    <a:pt x="63157" y="84000"/>
                    <a:pt x="60000" y="84000"/>
                    <a:pt x="60000" y="72000"/>
                  </a:cubicBezTo>
                  <a:cubicBezTo>
                    <a:pt x="53684" y="72000"/>
                    <a:pt x="47368" y="60000"/>
                    <a:pt x="41052" y="72000"/>
                  </a:cubicBezTo>
                  <a:cubicBezTo>
                    <a:pt x="41052" y="72000"/>
                    <a:pt x="41052" y="84000"/>
                    <a:pt x="37894" y="84000"/>
                  </a:cubicBezTo>
                  <a:cubicBezTo>
                    <a:pt x="37894" y="84000"/>
                    <a:pt x="34736" y="84000"/>
                    <a:pt x="34736" y="96000"/>
                  </a:cubicBezTo>
                  <a:cubicBezTo>
                    <a:pt x="28421" y="108000"/>
                    <a:pt x="18947" y="120000"/>
                    <a:pt x="9473" y="120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6"/>
            <p:cNvSpPr/>
            <p:nvPr/>
          </p:nvSpPr>
          <p:spPr>
            <a:xfrm>
              <a:off x="3357563" y="850900"/>
              <a:ext cx="807900" cy="1830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5827" y="64046"/>
                  </a:moveTo>
                  <a:cubicBezTo>
                    <a:pt x="85827" y="64046"/>
                    <a:pt x="85827" y="64046"/>
                    <a:pt x="85827" y="64046"/>
                  </a:cubicBezTo>
                  <a:cubicBezTo>
                    <a:pt x="84238" y="63343"/>
                    <a:pt x="82649" y="62639"/>
                    <a:pt x="81059" y="62287"/>
                  </a:cubicBezTo>
                  <a:cubicBezTo>
                    <a:pt x="81059" y="49970"/>
                    <a:pt x="81059" y="49970"/>
                    <a:pt x="81059" y="49970"/>
                  </a:cubicBezTo>
                  <a:cubicBezTo>
                    <a:pt x="93774" y="49970"/>
                    <a:pt x="93774" y="49970"/>
                    <a:pt x="93774" y="49970"/>
                  </a:cubicBezTo>
                  <a:cubicBezTo>
                    <a:pt x="94569" y="49970"/>
                    <a:pt x="95364" y="49266"/>
                    <a:pt x="95364" y="48914"/>
                  </a:cubicBezTo>
                  <a:cubicBezTo>
                    <a:pt x="95364" y="0"/>
                    <a:pt x="95364" y="0"/>
                    <a:pt x="95364" y="0"/>
                  </a:cubicBezTo>
                  <a:cubicBezTo>
                    <a:pt x="91390" y="0"/>
                    <a:pt x="91390" y="0"/>
                    <a:pt x="91390" y="0"/>
                  </a:cubicBezTo>
                  <a:cubicBezTo>
                    <a:pt x="91390" y="38005"/>
                    <a:pt x="91390" y="38005"/>
                    <a:pt x="91390" y="38005"/>
                  </a:cubicBezTo>
                  <a:cubicBezTo>
                    <a:pt x="19072" y="38005"/>
                    <a:pt x="19072" y="38005"/>
                    <a:pt x="19072" y="38005"/>
                  </a:cubicBezTo>
                  <a:cubicBezTo>
                    <a:pt x="19072" y="0"/>
                    <a:pt x="19072" y="0"/>
                    <a:pt x="19072" y="0"/>
                  </a:cubicBezTo>
                  <a:cubicBezTo>
                    <a:pt x="15099" y="0"/>
                    <a:pt x="15099" y="0"/>
                    <a:pt x="15099" y="0"/>
                  </a:cubicBezTo>
                  <a:cubicBezTo>
                    <a:pt x="15099" y="48914"/>
                    <a:pt x="15099" y="48914"/>
                    <a:pt x="15099" y="48914"/>
                  </a:cubicBezTo>
                  <a:cubicBezTo>
                    <a:pt x="15099" y="49266"/>
                    <a:pt x="15894" y="49970"/>
                    <a:pt x="16688" y="49970"/>
                  </a:cubicBezTo>
                  <a:cubicBezTo>
                    <a:pt x="29403" y="49970"/>
                    <a:pt x="29403" y="49970"/>
                    <a:pt x="29403" y="49970"/>
                  </a:cubicBezTo>
                  <a:cubicBezTo>
                    <a:pt x="29403" y="62287"/>
                    <a:pt x="29403" y="62287"/>
                    <a:pt x="29403" y="62287"/>
                  </a:cubicBezTo>
                  <a:cubicBezTo>
                    <a:pt x="21456" y="64750"/>
                    <a:pt x="17483" y="69677"/>
                    <a:pt x="17483" y="76715"/>
                  </a:cubicBezTo>
                  <a:cubicBezTo>
                    <a:pt x="17483" y="78826"/>
                    <a:pt x="16688" y="80586"/>
                    <a:pt x="14304" y="82697"/>
                  </a:cubicBezTo>
                  <a:cubicBezTo>
                    <a:pt x="2384" y="92903"/>
                    <a:pt x="2384" y="92903"/>
                    <a:pt x="2384" y="92903"/>
                  </a:cubicBezTo>
                  <a:cubicBezTo>
                    <a:pt x="794" y="93958"/>
                    <a:pt x="0" y="95014"/>
                    <a:pt x="794" y="96422"/>
                  </a:cubicBezTo>
                  <a:cubicBezTo>
                    <a:pt x="1589" y="97478"/>
                    <a:pt x="3178" y="98533"/>
                    <a:pt x="5562" y="99237"/>
                  </a:cubicBezTo>
                  <a:cubicBezTo>
                    <a:pt x="10331" y="100645"/>
                    <a:pt x="17483" y="99941"/>
                    <a:pt x="20662" y="97829"/>
                  </a:cubicBezTo>
                  <a:cubicBezTo>
                    <a:pt x="30198" y="90791"/>
                    <a:pt x="30198" y="90791"/>
                    <a:pt x="30198" y="90791"/>
                  </a:cubicBezTo>
                  <a:cubicBezTo>
                    <a:pt x="23046" y="108387"/>
                    <a:pt x="23046" y="108387"/>
                    <a:pt x="23046" y="108387"/>
                  </a:cubicBezTo>
                  <a:cubicBezTo>
                    <a:pt x="22251" y="109794"/>
                    <a:pt x="23046" y="110850"/>
                    <a:pt x="24635" y="111906"/>
                  </a:cubicBezTo>
                  <a:cubicBezTo>
                    <a:pt x="26225" y="112961"/>
                    <a:pt x="28609" y="113665"/>
                    <a:pt x="30993" y="114017"/>
                  </a:cubicBezTo>
                  <a:cubicBezTo>
                    <a:pt x="33377" y="114369"/>
                    <a:pt x="36556" y="114017"/>
                    <a:pt x="38940" y="113313"/>
                  </a:cubicBezTo>
                  <a:cubicBezTo>
                    <a:pt x="41324" y="112609"/>
                    <a:pt x="42913" y="111554"/>
                    <a:pt x="43708" y="110498"/>
                  </a:cubicBezTo>
                  <a:cubicBezTo>
                    <a:pt x="49271" y="99589"/>
                    <a:pt x="49271" y="99589"/>
                    <a:pt x="49271" y="99589"/>
                  </a:cubicBezTo>
                  <a:cubicBezTo>
                    <a:pt x="49271" y="115425"/>
                    <a:pt x="49271" y="115425"/>
                    <a:pt x="49271" y="115425"/>
                  </a:cubicBezTo>
                  <a:cubicBezTo>
                    <a:pt x="49271" y="117888"/>
                    <a:pt x="54039" y="119999"/>
                    <a:pt x="59602" y="119999"/>
                  </a:cubicBezTo>
                  <a:cubicBezTo>
                    <a:pt x="65960" y="119999"/>
                    <a:pt x="70728" y="117888"/>
                    <a:pt x="70728" y="115425"/>
                  </a:cubicBezTo>
                  <a:cubicBezTo>
                    <a:pt x="70728" y="99941"/>
                    <a:pt x="70728" y="99941"/>
                    <a:pt x="70728" y="99941"/>
                  </a:cubicBezTo>
                  <a:cubicBezTo>
                    <a:pt x="76291" y="111202"/>
                    <a:pt x="76291" y="111202"/>
                    <a:pt x="76291" y="111202"/>
                  </a:cubicBezTo>
                  <a:cubicBezTo>
                    <a:pt x="76291" y="112609"/>
                    <a:pt x="77880" y="113665"/>
                    <a:pt x="80264" y="114369"/>
                  </a:cubicBezTo>
                  <a:cubicBezTo>
                    <a:pt x="82649" y="115073"/>
                    <a:pt x="85827" y="115073"/>
                    <a:pt x="88211" y="115073"/>
                  </a:cubicBezTo>
                  <a:cubicBezTo>
                    <a:pt x="91390" y="114721"/>
                    <a:pt x="93774" y="114017"/>
                    <a:pt x="95364" y="112961"/>
                  </a:cubicBezTo>
                  <a:cubicBezTo>
                    <a:pt x="96953" y="111906"/>
                    <a:pt x="96953" y="110498"/>
                    <a:pt x="96953" y="109442"/>
                  </a:cubicBezTo>
                  <a:cubicBezTo>
                    <a:pt x="88211" y="83401"/>
                    <a:pt x="88211" y="83401"/>
                    <a:pt x="88211" y="83401"/>
                  </a:cubicBezTo>
                  <a:cubicBezTo>
                    <a:pt x="100927" y="88680"/>
                    <a:pt x="100927" y="88680"/>
                    <a:pt x="100927" y="88680"/>
                  </a:cubicBezTo>
                  <a:cubicBezTo>
                    <a:pt x="103311" y="89384"/>
                    <a:pt x="105695" y="89736"/>
                    <a:pt x="108874" y="89736"/>
                  </a:cubicBezTo>
                  <a:cubicBezTo>
                    <a:pt x="111258" y="89736"/>
                    <a:pt x="114437" y="89032"/>
                    <a:pt x="116026" y="88328"/>
                  </a:cubicBezTo>
                  <a:cubicBezTo>
                    <a:pt x="120000" y="86217"/>
                    <a:pt x="120000" y="83401"/>
                    <a:pt x="116026" y="81642"/>
                  </a:cubicBezTo>
                  <a:lnTo>
                    <a:pt x="85827" y="64046"/>
                  </a:lnTo>
                  <a:close/>
                  <a:moveTo>
                    <a:pt x="19072" y="47859"/>
                  </a:moveTo>
                  <a:cubicBezTo>
                    <a:pt x="19072" y="39765"/>
                    <a:pt x="19072" y="39765"/>
                    <a:pt x="19072" y="39765"/>
                  </a:cubicBezTo>
                  <a:cubicBezTo>
                    <a:pt x="91390" y="39765"/>
                    <a:pt x="91390" y="39765"/>
                    <a:pt x="91390" y="39765"/>
                  </a:cubicBezTo>
                  <a:cubicBezTo>
                    <a:pt x="91390" y="47859"/>
                    <a:pt x="91390" y="47859"/>
                    <a:pt x="91390" y="47859"/>
                  </a:cubicBezTo>
                  <a:lnTo>
                    <a:pt x="19072" y="47859"/>
                  </a:lnTo>
                  <a:close/>
                  <a:moveTo>
                    <a:pt x="112847" y="86920"/>
                  </a:moveTo>
                  <a:cubicBezTo>
                    <a:pt x="112052" y="87624"/>
                    <a:pt x="110463" y="87976"/>
                    <a:pt x="108874" y="87976"/>
                  </a:cubicBezTo>
                  <a:cubicBezTo>
                    <a:pt x="106490" y="87976"/>
                    <a:pt x="104900" y="87624"/>
                    <a:pt x="104105" y="87272"/>
                  </a:cubicBezTo>
                  <a:cubicBezTo>
                    <a:pt x="86622" y="80586"/>
                    <a:pt x="86622" y="80586"/>
                    <a:pt x="86622" y="80586"/>
                  </a:cubicBezTo>
                  <a:cubicBezTo>
                    <a:pt x="85827" y="80234"/>
                    <a:pt x="85033" y="80234"/>
                    <a:pt x="84238" y="80586"/>
                  </a:cubicBezTo>
                  <a:cubicBezTo>
                    <a:pt x="83443" y="80586"/>
                    <a:pt x="83443" y="80938"/>
                    <a:pt x="83443" y="81290"/>
                  </a:cubicBezTo>
                  <a:cubicBezTo>
                    <a:pt x="92980" y="109794"/>
                    <a:pt x="92980" y="109794"/>
                    <a:pt x="92980" y="109794"/>
                  </a:cubicBezTo>
                  <a:cubicBezTo>
                    <a:pt x="92980" y="109794"/>
                    <a:pt x="92980" y="109794"/>
                    <a:pt x="92980" y="109794"/>
                  </a:cubicBezTo>
                  <a:cubicBezTo>
                    <a:pt x="92980" y="110498"/>
                    <a:pt x="92980" y="111202"/>
                    <a:pt x="92185" y="111906"/>
                  </a:cubicBezTo>
                  <a:cubicBezTo>
                    <a:pt x="90596" y="112609"/>
                    <a:pt x="89801" y="112961"/>
                    <a:pt x="87417" y="113313"/>
                  </a:cubicBezTo>
                  <a:cubicBezTo>
                    <a:pt x="85827" y="113313"/>
                    <a:pt x="84238" y="113313"/>
                    <a:pt x="82649" y="112961"/>
                  </a:cubicBezTo>
                  <a:cubicBezTo>
                    <a:pt x="81059" y="112258"/>
                    <a:pt x="80264" y="111554"/>
                    <a:pt x="80264" y="110850"/>
                  </a:cubicBezTo>
                  <a:cubicBezTo>
                    <a:pt x="70728" y="91143"/>
                    <a:pt x="70728" y="91143"/>
                    <a:pt x="70728" y="91143"/>
                  </a:cubicBezTo>
                  <a:cubicBezTo>
                    <a:pt x="69933" y="90791"/>
                    <a:pt x="69139" y="90439"/>
                    <a:pt x="68344" y="90439"/>
                  </a:cubicBezTo>
                  <a:cubicBezTo>
                    <a:pt x="66754" y="90439"/>
                    <a:pt x="65960" y="90791"/>
                    <a:pt x="65960" y="91495"/>
                  </a:cubicBezTo>
                  <a:cubicBezTo>
                    <a:pt x="65960" y="115425"/>
                    <a:pt x="65960" y="115425"/>
                    <a:pt x="65960" y="115425"/>
                  </a:cubicBezTo>
                  <a:cubicBezTo>
                    <a:pt x="65960" y="117184"/>
                    <a:pt x="63576" y="118240"/>
                    <a:pt x="59602" y="118240"/>
                  </a:cubicBezTo>
                  <a:cubicBezTo>
                    <a:pt x="56423" y="118240"/>
                    <a:pt x="53245" y="117184"/>
                    <a:pt x="53245" y="115425"/>
                  </a:cubicBezTo>
                  <a:cubicBezTo>
                    <a:pt x="53245" y="91495"/>
                    <a:pt x="53245" y="91495"/>
                    <a:pt x="53245" y="91495"/>
                  </a:cubicBezTo>
                  <a:cubicBezTo>
                    <a:pt x="53245" y="90791"/>
                    <a:pt x="52450" y="90439"/>
                    <a:pt x="51655" y="90439"/>
                  </a:cubicBezTo>
                  <a:cubicBezTo>
                    <a:pt x="51655" y="90439"/>
                    <a:pt x="51655" y="90439"/>
                    <a:pt x="50860" y="90439"/>
                  </a:cubicBezTo>
                  <a:cubicBezTo>
                    <a:pt x="50066" y="90439"/>
                    <a:pt x="49271" y="90791"/>
                    <a:pt x="49271" y="91143"/>
                  </a:cubicBezTo>
                  <a:cubicBezTo>
                    <a:pt x="39735" y="110146"/>
                    <a:pt x="39735" y="110146"/>
                    <a:pt x="39735" y="110146"/>
                  </a:cubicBezTo>
                  <a:cubicBezTo>
                    <a:pt x="38940" y="110850"/>
                    <a:pt x="38145" y="111554"/>
                    <a:pt x="36556" y="111906"/>
                  </a:cubicBezTo>
                  <a:cubicBezTo>
                    <a:pt x="34966" y="112258"/>
                    <a:pt x="33377" y="112258"/>
                    <a:pt x="31788" y="112258"/>
                  </a:cubicBezTo>
                  <a:cubicBezTo>
                    <a:pt x="30198" y="112258"/>
                    <a:pt x="28609" y="111554"/>
                    <a:pt x="27814" y="110850"/>
                  </a:cubicBezTo>
                  <a:cubicBezTo>
                    <a:pt x="27019" y="110498"/>
                    <a:pt x="26225" y="109442"/>
                    <a:pt x="27019" y="108739"/>
                  </a:cubicBezTo>
                  <a:cubicBezTo>
                    <a:pt x="35761" y="86568"/>
                    <a:pt x="35761" y="86568"/>
                    <a:pt x="35761" y="86568"/>
                  </a:cubicBezTo>
                  <a:cubicBezTo>
                    <a:pt x="36556" y="86217"/>
                    <a:pt x="35761" y="85513"/>
                    <a:pt x="34966" y="85513"/>
                  </a:cubicBezTo>
                  <a:cubicBezTo>
                    <a:pt x="34172" y="85161"/>
                    <a:pt x="32582" y="85513"/>
                    <a:pt x="32582" y="85865"/>
                  </a:cubicBezTo>
                  <a:cubicBezTo>
                    <a:pt x="16688" y="96774"/>
                    <a:pt x="16688" y="96774"/>
                    <a:pt x="16688" y="96774"/>
                  </a:cubicBezTo>
                  <a:cubicBezTo>
                    <a:pt x="15099" y="98181"/>
                    <a:pt x="11125" y="98533"/>
                    <a:pt x="7947" y="97478"/>
                  </a:cubicBezTo>
                  <a:cubicBezTo>
                    <a:pt x="6357" y="97126"/>
                    <a:pt x="5562" y="96774"/>
                    <a:pt x="4768" y="95718"/>
                  </a:cubicBezTo>
                  <a:cubicBezTo>
                    <a:pt x="4768" y="95014"/>
                    <a:pt x="4768" y="94310"/>
                    <a:pt x="5562" y="93607"/>
                  </a:cubicBezTo>
                  <a:cubicBezTo>
                    <a:pt x="18278" y="83401"/>
                    <a:pt x="18278" y="83401"/>
                    <a:pt x="18278" y="83401"/>
                  </a:cubicBezTo>
                  <a:cubicBezTo>
                    <a:pt x="20662" y="81290"/>
                    <a:pt x="21456" y="78826"/>
                    <a:pt x="21456" y="76715"/>
                  </a:cubicBezTo>
                  <a:cubicBezTo>
                    <a:pt x="21456" y="69677"/>
                    <a:pt x="25430" y="65102"/>
                    <a:pt x="33377" y="63343"/>
                  </a:cubicBezTo>
                  <a:cubicBezTo>
                    <a:pt x="33377" y="62287"/>
                    <a:pt x="33377" y="62287"/>
                    <a:pt x="33377" y="62287"/>
                  </a:cubicBezTo>
                  <a:cubicBezTo>
                    <a:pt x="33377" y="61231"/>
                    <a:pt x="33377" y="61231"/>
                    <a:pt x="33377" y="61231"/>
                  </a:cubicBezTo>
                  <a:cubicBezTo>
                    <a:pt x="33377" y="49970"/>
                    <a:pt x="33377" y="49970"/>
                    <a:pt x="33377" y="49970"/>
                  </a:cubicBezTo>
                  <a:cubicBezTo>
                    <a:pt x="77086" y="49970"/>
                    <a:pt x="77086" y="49970"/>
                    <a:pt x="77086" y="49970"/>
                  </a:cubicBezTo>
                  <a:cubicBezTo>
                    <a:pt x="77086" y="61231"/>
                    <a:pt x="77086" y="61231"/>
                    <a:pt x="77086" y="61231"/>
                  </a:cubicBezTo>
                  <a:cubicBezTo>
                    <a:pt x="77086" y="61935"/>
                    <a:pt x="77086" y="61935"/>
                    <a:pt x="77086" y="61935"/>
                  </a:cubicBezTo>
                  <a:cubicBezTo>
                    <a:pt x="77086" y="63343"/>
                    <a:pt x="77086" y="63343"/>
                    <a:pt x="77086" y="63343"/>
                  </a:cubicBezTo>
                  <a:cubicBezTo>
                    <a:pt x="79470" y="63695"/>
                    <a:pt x="81059" y="64398"/>
                    <a:pt x="82649" y="65102"/>
                  </a:cubicBezTo>
                  <a:cubicBezTo>
                    <a:pt x="112847" y="82697"/>
                    <a:pt x="112847" y="82697"/>
                    <a:pt x="112847" y="82697"/>
                  </a:cubicBezTo>
                  <a:cubicBezTo>
                    <a:pt x="112847" y="82697"/>
                    <a:pt x="112847" y="83049"/>
                    <a:pt x="112847" y="83049"/>
                  </a:cubicBezTo>
                  <a:cubicBezTo>
                    <a:pt x="115231" y="84105"/>
                    <a:pt x="115231" y="85865"/>
                    <a:pt x="112847" y="869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" name="Google Shape;132;p6"/>
          <p:cNvGrpSpPr/>
          <p:nvPr/>
        </p:nvGrpSpPr>
        <p:grpSpPr>
          <a:xfrm>
            <a:off x="8651933" y="4375184"/>
            <a:ext cx="2865851" cy="2482800"/>
            <a:chOff x="3305175" y="4144963"/>
            <a:chExt cx="2149388" cy="1862100"/>
          </a:xfrm>
        </p:grpSpPr>
        <p:sp>
          <p:nvSpPr>
            <p:cNvPr id="133" name="Google Shape;133;p6"/>
            <p:cNvSpPr/>
            <p:nvPr/>
          </p:nvSpPr>
          <p:spPr>
            <a:xfrm>
              <a:off x="5224463" y="4338638"/>
              <a:ext cx="230100" cy="155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41379"/>
                  </a:moveTo>
                  <a:cubicBezTo>
                    <a:pt x="120000" y="20689"/>
                    <a:pt x="108837" y="0"/>
                    <a:pt x="94883" y="0"/>
                  </a:cubicBezTo>
                  <a:cubicBezTo>
                    <a:pt x="50232" y="0"/>
                    <a:pt x="50232" y="0"/>
                    <a:pt x="5023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689"/>
                    <a:pt x="0" y="20689"/>
                    <a:pt x="0" y="20689"/>
                  </a:cubicBezTo>
                  <a:cubicBezTo>
                    <a:pt x="41860" y="20689"/>
                    <a:pt x="41860" y="20689"/>
                    <a:pt x="41860" y="20689"/>
                  </a:cubicBezTo>
                  <a:cubicBezTo>
                    <a:pt x="41860" y="49655"/>
                    <a:pt x="41860" y="49655"/>
                    <a:pt x="41860" y="49655"/>
                  </a:cubicBezTo>
                  <a:cubicBezTo>
                    <a:pt x="0" y="49655"/>
                    <a:pt x="0" y="49655"/>
                    <a:pt x="0" y="49655"/>
                  </a:cubicBezTo>
                  <a:cubicBezTo>
                    <a:pt x="0" y="70344"/>
                    <a:pt x="0" y="70344"/>
                    <a:pt x="0" y="70344"/>
                  </a:cubicBezTo>
                  <a:cubicBezTo>
                    <a:pt x="41860" y="70344"/>
                    <a:pt x="41860" y="70344"/>
                    <a:pt x="41860" y="70344"/>
                  </a:cubicBezTo>
                  <a:cubicBezTo>
                    <a:pt x="41860" y="99310"/>
                    <a:pt x="41860" y="99310"/>
                    <a:pt x="41860" y="99310"/>
                  </a:cubicBezTo>
                  <a:cubicBezTo>
                    <a:pt x="0" y="99310"/>
                    <a:pt x="0" y="99310"/>
                    <a:pt x="0" y="99310"/>
                  </a:cubicBezTo>
                  <a:cubicBezTo>
                    <a:pt x="0" y="120000"/>
                    <a:pt x="0" y="120000"/>
                    <a:pt x="0" y="120000"/>
                  </a:cubicBezTo>
                  <a:cubicBezTo>
                    <a:pt x="50232" y="120000"/>
                    <a:pt x="50232" y="120000"/>
                    <a:pt x="50232" y="120000"/>
                  </a:cubicBezTo>
                  <a:cubicBezTo>
                    <a:pt x="94883" y="120000"/>
                    <a:pt x="94883" y="120000"/>
                    <a:pt x="94883" y="120000"/>
                  </a:cubicBezTo>
                  <a:cubicBezTo>
                    <a:pt x="94883" y="120000"/>
                    <a:pt x="94883" y="120000"/>
                    <a:pt x="94883" y="120000"/>
                  </a:cubicBezTo>
                  <a:cubicBezTo>
                    <a:pt x="100465" y="120000"/>
                    <a:pt x="108837" y="115862"/>
                    <a:pt x="114418" y="107586"/>
                  </a:cubicBezTo>
                  <a:cubicBezTo>
                    <a:pt x="117209" y="99310"/>
                    <a:pt x="120000" y="86896"/>
                    <a:pt x="120000" y="78620"/>
                  </a:cubicBezTo>
                  <a:lnTo>
                    <a:pt x="120000" y="41379"/>
                  </a:lnTo>
                  <a:close/>
                  <a:moveTo>
                    <a:pt x="64186" y="99310"/>
                  </a:moveTo>
                  <a:cubicBezTo>
                    <a:pt x="55813" y="99310"/>
                    <a:pt x="55813" y="99310"/>
                    <a:pt x="55813" y="99310"/>
                  </a:cubicBezTo>
                  <a:cubicBezTo>
                    <a:pt x="55813" y="20689"/>
                    <a:pt x="55813" y="20689"/>
                    <a:pt x="55813" y="20689"/>
                  </a:cubicBezTo>
                  <a:cubicBezTo>
                    <a:pt x="64186" y="20689"/>
                    <a:pt x="64186" y="20689"/>
                    <a:pt x="64186" y="20689"/>
                  </a:cubicBezTo>
                  <a:lnTo>
                    <a:pt x="64186" y="99310"/>
                  </a:lnTo>
                  <a:close/>
                  <a:moveTo>
                    <a:pt x="103255" y="91034"/>
                  </a:moveTo>
                  <a:cubicBezTo>
                    <a:pt x="100465" y="95172"/>
                    <a:pt x="97674" y="99310"/>
                    <a:pt x="94883" y="99310"/>
                  </a:cubicBezTo>
                  <a:cubicBezTo>
                    <a:pt x="94883" y="99310"/>
                    <a:pt x="94883" y="99310"/>
                    <a:pt x="94883" y="99310"/>
                  </a:cubicBezTo>
                  <a:cubicBezTo>
                    <a:pt x="78139" y="99310"/>
                    <a:pt x="78139" y="99310"/>
                    <a:pt x="78139" y="99310"/>
                  </a:cubicBezTo>
                  <a:cubicBezTo>
                    <a:pt x="78139" y="20689"/>
                    <a:pt x="78139" y="20689"/>
                    <a:pt x="78139" y="20689"/>
                  </a:cubicBezTo>
                  <a:cubicBezTo>
                    <a:pt x="94883" y="20689"/>
                    <a:pt x="94883" y="20689"/>
                    <a:pt x="94883" y="20689"/>
                  </a:cubicBezTo>
                  <a:cubicBezTo>
                    <a:pt x="100465" y="20689"/>
                    <a:pt x="106046" y="33103"/>
                    <a:pt x="106046" y="41379"/>
                  </a:cubicBezTo>
                  <a:cubicBezTo>
                    <a:pt x="106046" y="78620"/>
                    <a:pt x="106046" y="78620"/>
                    <a:pt x="106046" y="78620"/>
                  </a:cubicBezTo>
                  <a:cubicBezTo>
                    <a:pt x="106046" y="82758"/>
                    <a:pt x="106046" y="86896"/>
                    <a:pt x="103255" y="910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6"/>
            <p:cNvSpPr/>
            <p:nvPr/>
          </p:nvSpPr>
          <p:spPr>
            <a:xfrm>
              <a:off x="4395788" y="4338638"/>
              <a:ext cx="347700" cy="155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2461" y="4137"/>
                  </a:moveTo>
                  <a:cubicBezTo>
                    <a:pt x="1846" y="49655"/>
                    <a:pt x="1846" y="49655"/>
                    <a:pt x="1846" y="49655"/>
                  </a:cubicBezTo>
                  <a:cubicBezTo>
                    <a:pt x="0" y="53793"/>
                    <a:pt x="0" y="57931"/>
                    <a:pt x="0" y="62068"/>
                  </a:cubicBezTo>
                  <a:cubicBezTo>
                    <a:pt x="0" y="62068"/>
                    <a:pt x="0" y="66206"/>
                    <a:pt x="1846" y="70344"/>
                  </a:cubicBezTo>
                  <a:cubicBezTo>
                    <a:pt x="42461" y="115862"/>
                    <a:pt x="42461" y="115862"/>
                    <a:pt x="42461" y="115862"/>
                  </a:cubicBezTo>
                  <a:cubicBezTo>
                    <a:pt x="42461" y="120000"/>
                    <a:pt x="44307" y="120000"/>
                    <a:pt x="44307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120000" y="99310"/>
                    <a:pt x="120000" y="99310"/>
                    <a:pt x="120000" y="99310"/>
                  </a:cubicBezTo>
                  <a:cubicBezTo>
                    <a:pt x="49846" y="99310"/>
                    <a:pt x="49846" y="99310"/>
                    <a:pt x="49846" y="99310"/>
                  </a:cubicBezTo>
                  <a:cubicBezTo>
                    <a:pt x="49846" y="91034"/>
                    <a:pt x="49846" y="91034"/>
                    <a:pt x="49846" y="91034"/>
                  </a:cubicBezTo>
                  <a:cubicBezTo>
                    <a:pt x="59076" y="70344"/>
                    <a:pt x="59076" y="70344"/>
                    <a:pt x="59076" y="70344"/>
                  </a:cubicBezTo>
                  <a:cubicBezTo>
                    <a:pt x="120000" y="70344"/>
                    <a:pt x="120000" y="70344"/>
                    <a:pt x="120000" y="70344"/>
                  </a:cubicBezTo>
                  <a:cubicBezTo>
                    <a:pt x="120000" y="49655"/>
                    <a:pt x="120000" y="49655"/>
                    <a:pt x="120000" y="49655"/>
                  </a:cubicBezTo>
                  <a:cubicBezTo>
                    <a:pt x="59076" y="49655"/>
                    <a:pt x="59076" y="49655"/>
                    <a:pt x="59076" y="49655"/>
                  </a:cubicBezTo>
                  <a:cubicBezTo>
                    <a:pt x="49846" y="28965"/>
                    <a:pt x="49846" y="28965"/>
                    <a:pt x="49846" y="28965"/>
                  </a:cubicBezTo>
                  <a:cubicBezTo>
                    <a:pt x="49846" y="20689"/>
                    <a:pt x="49846" y="20689"/>
                    <a:pt x="49846" y="20689"/>
                  </a:cubicBezTo>
                  <a:cubicBezTo>
                    <a:pt x="120000" y="20689"/>
                    <a:pt x="120000" y="20689"/>
                    <a:pt x="120000" y="20689"/>
                  </a:cubicBezTo>
                  <a:cubicBezTo>
                    <a:pt x="120000" y="0"/>
                    <a:pt x="120000" y="0"/>
                    <a:pt x="120000" y="0"/>
                  </a:cubicBezTo>
                  <a:cubicBezTo>
                    <a:pt x="44307" y="0"/>
                    <a:pt x="44307" y="0"/>
                    <a:pt x="44307" y="0"/>
                  </a:cubicBezTo>
                  <a:cubicBezTo>
                    <a:pt x="44307" y="0"/>
                    <a:pt x="42461" y="0"/>
                    <a:pt x="42461" y="4137"/>
                  </a:cubicBezTo>
                  <a:close/>
                  <a:moveTo>
                    <a:pt x="18461" y="66206"/>
                  </a:moveTo>
                  <a:cubicBezTo>
                    <a:pt x="14769" y="62068"/>
                    <a:pt x="14769" y="62068"/>
                    <a:pt x="14769" y="62068"/>
                  </a:cubicBezTo>
                  <a:cubicBezTo>
                    <a:pt x="18461" y="53793"/>
                    <a:pt x="18461" y="53793"/>
                    <a:pt x="18461" y="53793"/>
                  </a:cubicBezTo>
                  <a:lnTo>
                    <a:pt x="18461" y="66206"/>
                  </a:lnTo>
                  <a:close/>
                  <a:moveTo>
                    <a:pt x="49846" y="62068"/>
                  </a:moveTo>
                  <a:cubicBezTo>
                    <a:pt x="40615" y="78620"/>
                    <a:pt x="40615" y="78620"/>
                    <a:pt x="40615" y="78620"/>
                  </a:cubicBezTo>
                  <a:cubicBezTo>
                    <a:pt x="40615" y="82758"/>
                    <a:pt x="40615" y="82758"/>
                    <a:pt x="40615" y="86896"/>
                  </a:cubicBezTo>
                  <a:cubicBezTo>
                    <a:pt x="40615" y="91034"/>
                    <a:pt x="40615" y="91034"/>
                    <a:pt x="40615" y="91034"/>
                  </a:cubicBezTo>
                  <a:cubicBezTo>
                    <a:pt x="27692" y="74482"/>
                    <a:pt x="27692" y="74482"/>
                    <a:pt x="27692" y="74482"/>
                  </a:cubicBezTo>
                  <a:cubicBezTo>
                    <a:pt x="27692" y="45517"/>
                    <a:pt x="27692" y="45517"/>
                    <a:pt x="27692" y="45517"/>
                  </a:cubicBezTo>
                  <a:cubicBezTo>
                    <a:pt x="40615" y="28965"/>
                    <a:pt x="40615" y="28965"/>
                    <a:pt x="40615" y="28965"/>
                  </a:cubicBezTo>
                  <a:cubicBezTo>
                    <a:pt x="40615" y="33103"/>
                    <a:pt x="40615" y="33103"/>
                    <a:pt x="40615" y="33103"/>
                  </a:cubicBezTo>
                  <a:cubicBezTo>
                    <a:pt x="40615" y="37241"/>
                    <a:pt x="40615" y="37241"/>
                    <a:pt x="40615" y="41379"/>
                  </a:cubicBezTo>
                  <a:lnTo>
                    <a:pt x="49846" y="620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6"/>
            <p:cNvSpPr/>
            <p:nvPr/>
          </p:nvSpPr>
          <p:spPr>
            <a:xfrm>
              <a:off x="3305175" y="4622800"/>
              <a:ext cx="1106400" cy="8319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14709"/>
                  </a:moveTo>
                  <a:cubicBezTo>
                    <a:pt x="120000" y="6193"/>
                    <a:pt x="115362" y="0"/>
                    <a:pt x="108985" y="0"/>
                  </a:cubicBezTo>
                  <a:cubicBezTo>
                    <a:pt x="11594" y="0"/>
                    <a:pt x="11594" y="0"/>
                    <a:pt x="11594" y="0"/>
                  </a:cubicBezTo>
                  <a:cubicBezTo>
                    <a:pt x="5217" y="0"/>
                    <a:pt x="0" y="6193"/>
                    <a:pt x="0" y="14709"/>
                  </a:cubicBezTo>
                  <a:cubicBezTo>
                    <a:pt x="0" y="100645"/>
                    <a:pt x="0" y="100645"/>
                    <a:pt x="0" y="100645"/>
                  </a:cubicBezTo>
                  <a:cubicBezTo>
                    <a:pt x="0" y="102193"/>
                    <a:pt x="579" y="102967"/>
                    <a:pt x="1739" y="102967"/>
                  </a:cubicBezTo>
                  <a:cubicBezTo>
                    <a:pt x="9855" y="102967"/>
                    <a:pt x="9855" y="102967"/>
                    <a:pt x="9855" y="102967"/>
                  </a:cubicBezTo>
                  <a:cubicBezTo>
                    <a:pt x="9855" y="117677"/>
                    <a:pt x="9855" y="117677"/>
                    <a:pt x="9855" y="117677"/>
                  </a:cubicBezTo>
                  <a:cubicBezTo>
                    <a:pt x="9855" y="119225"/>
                    <a:pt x="10434" y="120000"/>
                    <a:pt x="11594" y="120000"/>
                  </a:cubicBezTo>
                  <a:cubicBezTo>
                    <a:pt x="108985" y="120000"/>
                    <a:pt x="108985" y="120000"/>
                    <a:pt x="108985" y="120000"/>
                  </a:cubicBezTo>
                  <a:cubicBezTo>
                    <a:pt x="109565" y="120000"/>
                    <a:pt x="110144" y="119225"/>
                    <a:pt x="110144" y="117677"/>
                  </a:cubicBezTo>
                  <a:cubicBezTo>
                    <a:pt x="110144" y="29419"/>
                    <a:pt x="110144" y="29419"/>
                    <a:pt x="110144" y="29419"/>
                  </a:cubicBezTo>
                  <a:cubicBezTo>
                    <a:pt x="115942" y="28645"/>
                    <a:pt x="120000" y="22451"/>
                    <a:pt x="120000" y="14709"/>
                  </a:cubicBezTo>
                  <a:close/>
                  <a:moveTo>
                    <a:pt x="2898" y="99096"/>
                  </a:moveTo>
                  <a:cubicBezTo>
                    <a:pt x="2898" y="14709"/>
                    <a:pt x="2898" y="14709"/>
                    <a:pt x="2898" y="14709"/>
                  </a:cubicBezTo>
                  <a:cubicBezTo>
                    <a:pt x="2898" y="8516"/>
                    <a:pt x="6956" y="3870"/>
                    <a:pt x="11594" y="3870"/>
                  </a:cubicBezTo>
                  <a:cubicBezTo>
                    <a:pt x="16231" y="3870"/>
                    <a:pt x="19710" y="8516"/>
                    <a:pt x="19710" y="14709"/>
                  </a:cubicBezTo>
                  <a:cubicBezTo>
                    <a:pt x="19710" y="15483"/>
                    <a:pt x="19710" y="16258"/>
                    <a:pt x="19710" y="17032"/>
                  </a:cubicBezTo>
                  <a:cubicBezTo>
                    <a:pt x="11594" y="17032"/>
                    <a:pt x="11594" y="17032"/>
                    <a:pt x="11594" y="17032"/>
                  </a:cubicBezTo>
                  <a:cubicBezTo>
                    <a:pt x="10434" y="17032"/>
                    <a:pt x="9855" y="17806"/>
                    <a:pt x="9855" y="19354"/>
                  </a:cubicBezTo>
                  <a:cubicBezTo>
                    <a:pt x="9855" y="99096"/>
                    <a:pt x="9855" y="99096"/>
                    <a:pt x="9855" y="99096"/>
                  </a:cubicBezTo>
                  <a:lnTo>
                    <a:pt x="2898" y="99096"/>
                  </a:lnTo>
                  <a:close/>
                  <a:moveTo>
                    <a:pt x="12753" y="25548"/>
                  </a:moveTo>
                  <a:cubicBezTo>
                    <a:pt x="12753" y="20903"/>
                    <a:pt x="12753" y="20903"/>
                    <a:pt x="12753" y="20903"/>
                  </a:cubicBezTo>
                  <a:cubicBezTo>
                    <a:pt x="17971" y="20903"/>
                    <a:pt x="17971" y="20903"/>
                    <a:pt x="17971" y="20903"/>
                  </a:cubicBezTo>
                  <a:cubicBezTo>
                    <a:pt x="16811" y="23225"/>
                    <a:pt x="15072" y="25548"/>
                    <a:pt x="12753" y="25548"/>
                  </a:cubicBezTo>
                  <a:close/>
                  <a:moveTo>
                    <a:pt x="107246" y="116129"/>
                  </a:moveTo>
                  <a:cubicBezTo>
                    <a:pt x="12753" y="116129"/>
                    <a:pt x="12753" y="116129"/>
                    <a:pt x="12753" y="116129"/>
                  </a:cubicBezTo>
                  <a:cubicBezTo>
                    <a:pt x="12753" y="30193"/>
                    <a:pt x="12753" y="30193"/>
                    <a:pt x="12753" y="30193"/>
                  </a:cubicBezTo>
                  <a:cubicBezTo>
                    <a:pt x="107246" y="30193"/>
                    <a:pt x="107246" y="30193"/>
                    <a:pt x="107246" y="30193"/>
                  </a:cubicBezTo>
                  <a:lnTo>
                    <a:pt x="107246" y="116129"/>
                  </a:lnTo>
                  <a:close/>
                  <a:moveTo>
                    <a:pt x="108985" y="25548"/>
                  </a:moveTo>
                  <a:cubicBezTo>
                    <a:pt x="108985" y="26322"/>
                    <a:pt x="108985" y="26322"/>
                    <a:pt x="108985" y="26322"/>
                  </a:cubicBezTo>
                  <a:cubicBezTo>
                    <a:pt x="108985" y="26322"/>
                    <a:pt x="108985" y="26322"/>
                    <a:pt x="108985" y="26322"/>
                  </a:cubicBezTo>
                  <a:cubicBezTo>
                    <a:pt x="19130" y="26322"/>
                    <a:pt x="19130" y="26322"/>
                    <a:pt x="19130" y="26322"/>
                  </a:cubicBezTo>
                  <a:cubicBezTo>
                    <a:pt x="21449" y="23225"/>
                    <a:pt x="22608" y="19354"/>
                    <a:pt x="22608" y="14709"/>
                  </a:cubicBezTo>
                  <a:cubicBezTo>
                    <a:pt x="22608" y="10064"/>
                    <a:pt x="21449" y="6193"/>
                    <a:pt x="19130" y="3870"/>
                  </a:cubicBezTo>
                  <a:cubicBezTo>
                    <a:pt x="108985" y="3870"/>
                    <a:pt x="108985" y="3870"/>
                    <a:pt x="108985" y="3870"/>
                  </a:cubicBezTo>
                  <a:cubicBezTo>
                    <a:pt x="113623" y="3870"/>
                    <a:pt x="117101" y="8516"/>
                    <a:pt x="117101" y="14709"/>
                  </a:cubicBezTo>
                  <a:cubicBezTo>
                    <a:pt x="117101" y="20903"/>
                    <a:pt x="113623" y="25548"/>
                    <a:pt x="108985" y="255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6"/>
            <p:cNvSpPr/>
            <p:nvPr/>
          </p:nvSpPr>
          <p:spPr>
            <a:xfrm>
              <a:off x="3517900" y="4938713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9154" y="120000"/>
                  </a:moveTo>
                  <a:cubicBezTo>
                    <a:pt x="92957" y="120000"/>
                    <a:pt x="120000" y="92957"/>
                    <a:pt x="120000" y="60845"/>
                  </a:cubicBezTo>
                  <a:cubicBezTo>
                    <a:pt x="120000" y="27042"/>
                    <a:pt x="92957" y="0"/>
                    <a:pt x="59154" y="0"/>
                  </a:cubicBezTo>
                  <a:cubicBezTo>
                    <a:pt x="27042" y="0"/>
                    <a:pt x="0" y="27042"/>
                    <a:pt x="0" y="60845"/>
                  </a:cubicBezTo>
                  <a:cubicBezTo>
                    <a:pt x="0" y="92957"/>
                    <a:pt x="27042" y="120000"/>
                    <a:pt x="59154" y="120000"/>
                  </a:cubicBezTo>
                  <a:close/>
                  <a:moveTo>
                    <a:pt x="96338" y="23661"/>
                  </a:moveTo>
                  <a:cubicBezTo>
                    <a:pt x="94647" y="27042"/>
                    <a:pt x="92957" y="33802"/>
                    <a:pt x="87887" y="35492"/>
                  </a:cubicBezTo>
                  <a:cubicBezTo>
                    <a:pt x="81126" y="35492"/>
                    <a:pt x="74366" y="37183"/>
                    <a:pt x="70985" y="40563"/>
                  </a:cubicBezTo>
                  <a:cubicBezTo>
                    <a:pt x="70985" y="38873"/>
                    <a:pt x="70985" y="38873"/>
                    <a:pt x="70985" y="38873"/>
                  </a:cubicBezTo>
                  <a:cubicBezTo>
                    <a:pt x="72676" y="23661"/>
                    <a:pt x="69295" y="20281"/>
                    <a:pt x="69295" y="20281"/>
                  </a:cubicBezTo>
                  <a:cubicBezTo>
                    <a:pt x="65915" y="18591"/>
                    <a:pt x="64225" y="18591"/>
                    <a:pt x="62535" y="20281"/>
                  </a:cubicBezTo>
                  <a:cubicBezTo>
                    <a:pt x="60845" y="20281"/>
                    <a:pt x="60845" y="20281"/>
                    <a:pt x="59154" y="20281"/>
                  </a:cubicBezTo>
                  <a:cubicBezTo>
                    <a:pt x="59154" y="20281"/>
                    <a:pt x="59154" y="18591"/>
                    <a:pt x="59154" y="18591"/>
                  </a:cubicBezTo>
                  <a:cubicBezTo>
                    <a:pt x="59154" y="16901"/>
                    <a:pt x="67605" y="13521"/>
                    <a:pt x="76056" y="11830"/>
                  </a:cubicBezTo>
                  <a:cubicBezTo>
                    <a:pt x="82816" y="13521"/>
                    <a:pt x="89577" y="18591"/>
                    <a:pt x="96338" y="23661"/>
                  </a:cubicBezTo>
                  <a:close/>
                  <a:moveTo>
                    <a:pt x="72676" y="79436"/>
                  </a:moveTo>
                  <a:cubicBezTo>
                    <a:pt x="69295" y="82816"/>
                    <a:pt x="67605" y="82816"/>
                    <a:pt x="67605" y="82816"/>
                  </a:cubicBezTo>
                  <a:cubicBezTo>
                    <a:pt x="65915" y="82816"/>
                    <a:pt x="64225" y="84507"/>
                    <a:pt x="64225" y="86197"/>
                  </a:cubicBezTo>
                  <a:cubicBezTo>
                    <a:pt x="64225" y="89577"/>
                    <a:pt x="64225" y="94647"/>
                    <a:pt x="55774" y="94647"/>
                  </a:cubicBezTo>
                  <a:cubicBezTo>
                    <a:pt x="54084" y="92957"/>
                    <a:pt x="52394" y="87887"/>
                    <a:pt x="52394" y="87887"/>
                  </a:cubicBezTo>
                  <a:cubicBezTo>
                    <a:pt x="52394" y="86197"/>
                    <a:pt x="52394" y="86197"/>
                    <a:pt x="52394" y="84507"/>
                  </a:cubicBezTo>
                  <a:cubicBezTo>
                    <a:pt x="52394" y="84507"/>
                    <a:pt x="54084" y="81126"/>
                    <a:pt x="54084" y="79436"/>
                  </a:cubicBezTo>
                  <a:cubicBezTo>
                    <a:pt x="54084" y="76056"/>
                    <a:pt x="52394" y="72676"/>
                    <a:pt x="49014" y="70985"/>
                  </a:cubicBezTo>
                  <a:cubicBezTo>
                    <a:pt x="49014" y="67605"/>
                    <a:pt x="47323" y="64225"/>
                    <a:pt x="45633" y="62535"/>
                  </a:cubicBezTo>
                  <a:cubicBezTo>
                    <a:pt x="42253" y="60845"/>
                    <a:pt x="37183" y="60845"/>
                    <a:pt x="33802" y="60845"/>
                  </a:cubicBezTo>
                  <a:cubicBezTo>
                    <a:pt x="32112" y="60845"/>
                    <a:pt x="32112" y="60845"/>
                    <a:pt x="30422" y="60845"/>
                  </a:cubicBezTo>
                  <a:cubicBezTo>
                    <a:pt x="27042" y="60845"/>
                    <a:pt x="27042" y="55774"/>
                    <a:pt x="27042" y="55774"/>
                  </a:cubicBezTo>
                  <a:cubicBezTo>
                    <a:pt x="27042" y="55774"/>
                    <a:pt x="27042" y="42253"/>
                    <a:pt x="35492" y="40563"/>
                  </a:cubicBezTo>
                  <a:cubicBezTo>
                    <a:pt x="40563" y="38873"/>
                    <a:pt x="42253" y="38873"/>
                    <a:pt x="43943" y="40563"/>
                  </a:cubicBezTo>
                  <a:cubicBezTo>
                    <a:pt x="43943" y="40563"/>
                    <a:pt x="43943" y="40563"/>
                    <a:pt x="43943" y="42253"/>
                  </a:cubicBezTo>
                  <a:cubicBezTo>
                    <a:pt x="49014" y="47323"/>
                    <a:pt x="57464" y="45633"/>
                    <a:pt x="62535" y="43943"/>
                  </a:cubicBezTo>
                  <a:cubicBezTo>
                    <a:pt x="64225" y="43943"/>
                    <a:pt x="65915" y="42253"/>
                    <a:pt x="67605" y="42253"/>
                  </a:cubicBezTo>
                  <a:cubicBezTo>
                    <a:pt x="67605" y="42253"/>
                    <a:pt x="67605" y="42253"/>
                    <a:pt x="67605" y="42253"/>
                  </a:cubicBezTo>
                  <a:cubicBezTo>
                    <a:pt x="67605" y="43943"/>
                    <a:pt x="65915" y="45633"/>
                    <a:pt x="67605" y="47323"/>
                  </a:cubicBezTo>
                  <a:cubicBezTo>
                    <a:pt x="67605" y="49014"/>
                    <a:pt x="69295" y="49014"/>
                    <a:pt x="69295" y="49014"/>
                  </a:cubicBezTo>
                  <a:cubicBezTo>
                    <a:pt x="70985" y="50704"/>
                    <a:pt x="70985" y="54084"/>
                    <a:pt x="72676" y="55774"/>
                  </a:cubicBezTo>
                  <a:cubicBezTo>
                    <a:pt x="72676" y="57464"/>
                    <a:pt x="72676" y="57464"/>
                    <a:pt x="72676" y="59154"/>
                  </a:cubicBezTo>
                  <a:cubicBezTo>
                    <a:pt x="76056" y="60845"/>
                    <a:pt x="77746" y="60845"/>
                    <a:pt x="79436" y="60845"/>
                  </a:cubicBezTo>
                  <a:cubicBezTo>
                    <a:pt x="79436" y="62535"/>
                    <a:pt x="77746" y="64225"/>
                    <a:pt x="74366" y="67605"/>
                  </a:cubicBezTo>
                  <a:cubicBezTo>
                    <a:pt x="70985" y="70985"/>
                    <a:pt x="69295" y="72676"/>
                    <a:pt x="69295" y="74366"/>
                  </a:cubicBezTo>
                  <a:cubicBezTo>
                    <a:pt x="69295" y="77746"/>
                    <a:pt x="70985" y="79436"/>
                    <a:pt x="72676" y="79436"/>
                  </a:cubicBezTo>
                  <a:close/>
                  <a:moveTo>
                    <a:pt x="57464" y="8450"/>
                  </a:moveTo>
                  <a:cubicBezTo>
                    <a:pt x="52394" y="11830"/>
                    <a:pt x="49014" y="15211"/>
                    <a:pt x="50704" y="18591"/>
                  </a:cubicBezTo>
                  <a:cubicBezTo>
                    <a:pt x="50704" y="23661"/>
                    <a:pt x="52394" y="27042"/>
                    <a:pt x="55774" y="28732"/>
                  </a:cubicBezTo>
                  <a:cubicBezTo>
                    <a:pt x="57464" y="28732"/>
                    <a:pt x="60845" y="28732"/>
                    <a:pt x="62535" y="28732"/>
                  </a:cubicBezTo>
                  <a:cubicBezTo>
                    <a:pt x="62535" y="30422"/>
                    <a:pt x="62535" y="32112"/>
                    <a:pt x="62535" y="33802"/>
                  </a:cubicBezTo>
                  <a:cubicBezTo>
                    <a:pt x="62535" y="33802"/>
                    <a:pt x="60845" y="35492"/>
                    <a:pt x="60845" y="35492"/>
                  </a:cubicBezTo>
                  <a:cubicBezTo>
                    <a:pt x="57464" y="35492"/>
                    <a:pt x="52394" y="37183"/>
                    <a:pt x="50704" y="35492"/>
                  </a:cubicBezTo>
                  <a:cubicBezTo>
                    <a:pt x="50704" y="35492"/>
                    <a:pt x="50704" y="33802"/>
                    <a:pt x="49014" y="33802"/>
                  </a:cubicBezTo>
                  <a:cubicBezTo>
                    <a:pt x="45633" y="30422"/>
                    <a:pt x="40563" y="30422"/>
                    <a:pt x="33802" y="32112"/>
                  </a:cubicBezTo>
                  <a:cubicBezTo>
                    <a:pt x="18591" y="35492"/>
                    <a:pt x="18591" y="54084"/>
                    <a:pt x="18591" y="55774"/>
                  </a:cubicBezTo>
                  <a:cubicBezTo>
                    <a:pt x="18591" y="62535"/>
                    <a:pt x="21971" y="69295"/>
                    <a:pt x="30422" y="69295"/>
                  </a:cubicBezTo>
                  <a:cubicBezTo>
                    <a:pt x="32112" y="69295"/>
                    <a:pt x="32112" y="69295"/>
                    <a:pt x="33802" y="69295"/>
                  </a:cubicBezTo>
                  <a:cubicBezTo>
                    <a:pt x="35492" y="69295"/>
                    <a:pt x="38873" y="69295"/>
                    <a:pt x="40563" y="69295"/>
                  </a:cubicBezTo>
                  <a:cubicBezTo>
                    <a:pt x="40563" y="69295"/>
                    <a:pt x="40563" y="69295"/>
                    <a:pt x="40563" y="72676"/>
                  </a:cubicBezTo>
                  <a:cubicBezTo>
                    <a:pt x="40563" y="74366"/>
                    <a:pt x="40563" y="74366"/>
                    <a:pt x="42253" y="76056"/>
                  </a:cubicBezTo>
                  <a:cubicBezTo>
                    <a:pt x="43943" y="77746"/>
                    <a:pt x="45633" y="79436"/>
                    <a:pt x="45633" y="79436"/>
                  </a:cubicBezTo>
                  <a:cubicBezTo>
                    <a:pt x="45633" y="81126"/>
                    <a:pt x="45633" y="81126"/>
                    <a:pt x="43943" y="81126"/>
                  </a:cubicBezTo>
                  <a:cubicBezTo>
                    <a:pt x="43943" y="82816"/>
                    <a:pt x="42253" y="84507"/>
                    <a:pt x="42253" y="86197"/>
                  </a:cubicBezTo>
                  <a:cubicBezTo>
                    <a:pt x="42253" y="89577"/>
                    <a:pt x="49014" y="103098"/>
                    <a:pt x="54084" y="103098"/>
                  </a:cubicBezTo>
                  <a:cubicBezTo>
                    <a:pt x="65915" y="103098"/>
                    <a:pt x="72676" y="98028"/>
                    <a:pt x="72676" y="89577"/>
                  </a:cubicBezTo>
                  <a:cubicBezTo>
                    <a:pt x="74366" y="89577"/>
                    <a:pt x="77746" y="87887"/>
                    <a:pt x="79436" y="84507"/>
                  </a:cubicBezTo>
                  <a:cubicBezTo>
                    <a:pt x="81126" y="82816"/>
                    <a:pt x="82816" y="81126"/>
                    <a:pt x="82816" y="79436"/>
                  </a:cubicBezTo>
                  <a:cubicBezTo>
                    <a:pt x="81126" y="77746"/>
                    <a:pt x="81126" y="76056"/>
                    <a:pt x="79436" y="74366"/>
                  </a:cubicBezTo>
                  <a:cubicBezTo>
                    <a:pt x="79436" y="74366"/>
                    <a:pt x="79436" y="74366"/>
                    <a:pt x="81126" y="74366"/>
                  </a:cubicBezTo>
                  <a:cubicBezTo>
                    <a:pt x="84507" y="69295"/>
                    <a:pt x="94647" y="59154"/>
                    <a:pt x="86197" y="52394"/>
                  </a:cubicBezTo>
                  <a:cubicBezTo>
                    <a:pt x="86197" y="50704"/>
                    <a:pt x="82816" y="50704"/>
                    <a:pt x="81126" y="50704"/>
                  </a:cubicBezTo>
                  <a:cubicBezTo>
                    <a:pt x="81126" y="52394"/>
                    <a:pt x="81126" y="52394"/>
                    <a:pt x="79436" y="52394"/>
                  </a:cubicBezTo>
                  <a:cubicBezTo>
                    <a:pt x="79436" y="49014"/>
                    <a:pt x="79436" y="47323"/>
                    <a:pt x="77746" y="45633"/>
                  </a:cubicBezTo>
                  <a:cubicBezTo>
                    <a:pt x="81126" y="45633"/>
                    <a:pt x="84507" y="43943"/>
                    <a:pt x="87887" y="45633"/>
                  </a:cubicBezTo>
                  <a:cubicBezTo>
                    <a:pt x="87887" y="45633"/>
                    <a:pt x="89577" y="45633"/>
                    <a:pt x="91267" y="43943"/>
                  </a:cubicBezTo>
                  <a:cubicBezTo>
                    <a:pt x="96338" y="42253"/>
                    <a:pt x="99718" y="35492"/>
                    <a:pt x="103098" y="32112"/>
                  </a:cubicBezTo>
                  <a:cubicBezTo>
                    <a:pt x="108169" y="40563"/>
                    <a:pt x="111549" y="49014"/>
                    <a:pt x="111549" y="60845"/>
                  </a:cubicBezTo>
                  <a:cubicBezTo>
                    <a:pt x="111549" y="87887"/>
                    <a:pt x="87887" y="111549"/>
                    <a:pt x="59154" y="111549"/>
                  </a:cubicBezTo>
                  <a:cubicBezTo>
                    <a:pt x="30422" y="111549"/>
                    <a:pt x="8450" y="87887"/>
                    <a:pt x="8450" y="60845"/>
                  </a:cubicBezTo>
                  <a:cubicBezTo>
                    <a:pt x="8450" y="32112"/>
                    <a:pt x="30422" y="10140"/>
                    <a:pt x="57464" y="84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6"/>
            <p:cNvSpPr/>
            <p:nvPr/>
          </p:nvSpPr>
          <p:spPr>
            <a:xfrm>
              <a:off x="3978275" y="4949825"/>
              <a:ext cx="214200" cy="270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6"/>
            <p:cNvSpPr/>
            <p:nvPr/>
          </p:nvSpPr>
          <p:spPr>
            <a:xfrm>
              <a:off x="3978275" y="5041900"/>
              <a:ext cx="214200" cy="270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6"/>
            <p:cNvSpPr/>
            <p:nvPr/>
          </p:nvSpPr>
          <p:spPr>
            <a:xfrm>
              <a:off x="3978275" y="5132388"/>
              <a:ext cx="214200" cy="270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6"/>
            <p:cNvSpPr/>
            <p:nvPr/>
          </p:nvSpPr>
          <p:spPr>
            <a:xfrm>
              <a:off x="3978275" y="5224463"/>
              <a:ext cx="214200" cy="25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6"/>
            <p:cNvSpPr/>
            <p:nvPr/>
          </p:nvSpPr>
          <p:spPr>
            <a:xfrm>
              <a:off x="4630738" y="4144963"/>
              <a:ext cx="593700" cy="18621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25945" y="43919"/>
                  </a:moveTo>
                  <a:cubicBezTo>
                    <a:pt x="25945" y="56714"/>
                    <a:pt x="25945" y="56714"/>
                    <a:pt x="25945" y="56714"/>
                  </a:cubicBezTo>
                  <a:cubicBezTo>
                    <a:pt x="12972" y="56714"/>
                    <a:pt x="12972" y="56714"/>
                    <a:pt x="12972" y="56714"/>
                  </a:cubicBezTo>
                  <a:cubicBezTo>
                    <a:pt x="11891" y="56714"/>
                    <a:pt x="10810" y="57060"/>
                    <a:pt x="10810" y="57752"/>
                  </a:cubicBezTo>
                  <a:cubicBezTo>
                    <a:pt x="10810" y="120000"/>
                    <a:pt x="10810" y="120000"/>
                    <a:pt x="10810" y="120000"/>
                  </a:cubicBezTo>
                  <a:cubicBezTo>
                    <a:pt x="16216" y="120000"/>
                    <a:pt x="16216" y="120000"/>
                    <a:pt x="16216" y="120000"/>
                  </a:cubicBezTo>
                  <a:cubicBezTo>
                    <a:pt x="16216" y="58443"/>
                    <a:pt x="16216" y="58443"/>
                    <a:pt x="16216" y="58443"/>
                  </a:cubicBezTo>
                  <a:cubicBezTo>
                    <a:pt x="114594" y="58443"/>
                    <a:pt x="114594" y="58443"/>
                    <a:pt x="114594" y="58443"/>
                  </a:cubicBezTo>
                  <a:cubicBezTo>
                    <a:pt x="114594" y="120000"/>
                    <a:pt x="114594" y="120000"/>
                    <a:pt x="114594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120000" y="57752"/>
                    <a:pt x="120000" y="57752"/>
                    <a:pt x="120000" y="57752"/>
                  </a:cubicBezTo>
                  <a:cubicBezTo>
                    <a:pt x="120000" y="57060"/>
                    <a:pt x="118918" y="56714"/>
                    <a:pt x="117837" y="56714"/>
                  </a:cubicBezTo>
                  <a:cubicBezTo>
                    <a:pt x="104864" y="56714"/>
                    <a:pt x="104864" y="56714"/>
                    <a:pt x="104864" y="56714"/>
                  </a:cubicBezTo>
                  <a:cubicBezTo>
                    <a:pt x="104864" y="43919"/>
                    <a:pt x="104864" y="43919"/>
                    <a:pt x="104864" y="43919"/>
                  </a:cubicBezTo>
                  <a:cubicBezTo>
                    <a:pt x="113513" y="41498"/>
                    <a:pt x="120000" y="37694"/>
                    <a:pt x="120000" y="33544"/>
                  </a:cubicBezTo>
                  <a:cubicBezTo>
                    <a:pt x="120000" y="26282"/>
                    <a:pt x="120000" y="26282"/>
                    <a:pt x="120000" y="26282"/>
                  </a:cubicBezTo>
                  <a:cubicBezTo>
                    <a:pt x="120000" y="20403"/>
                    <a:pt x="120000" y="20403"/>
                    <a:pt x="120000" y="20403"/>
                  </a:cubicBezTo>
                  <a:cubicBezTo>
                    <a:pt x="120000" y="11757"/>
                    <a:pt x="120000" y="11757"/>
                    <a:pt x="120000" y="11757"/>
                  </a:cubicBezTo>
                  <a:cubicBezTo>
                    <a:pt x="120000" y="9337"/>
                    <a:pt x="113513" y="7262"/>
                    <a:pt x="104864" y="7262"/>
                  </a:cubicBezTo>
                  <a:cubicBezTo>
                    <a:pt x="101621" y="7262"/>
                    <a:pt x="99459" y="7608"/>
                    <a:pt x="97297" y="8299"/>
                  </a:cubicBezTo>
                  <a:cubicBezTo>
                    <a:pt x="97297" y="6916"/>
                    <a:pt x="97297" y="6916"/>
                    <a:pt x="97297" y="6916"/>
                  </a:cubicBezTo>
                  <a:cubicBezTo>
                    <a:pt x="97297" y="4495"/>
                    <a:pt x="90810" y="2420"/>
                    <a:pt x="82162" y="2420"/>
                  </a:cubicBezTo>
                  <a:cubicBezTo>
                    <a:pt x="78918" y="2420"/>
                    <a:pt x="75675" y="2766"/>
                    <a:pt x="73513" y="3458"/>
                  </a:cubicBezTo>
                  <a:cubicBezTo>
                    <a:pt x="72432" y="1383"/>
                    <a:pt x="67027" y="0"/>
                    <a:pt x="59459" y="0"/>
                  </a:cubicBezTo>
                  <a:cubicBezTo>
                    <a:pt x="52972" y="0"/>
                    <a:pt x="47567" y="1383"/>
                    <a:pt x="46486" y="3458"/>
                  </a:cubicBezTo>
                  <a:cubicBezTo>
                    <a:pt x="43243" y="2766"/>
                    <a:pt x="40000" y="2420"/>
                    <a:pt x="36756" y="2420"/>
                  </a:cubicBezTo>
                  <a:cubicBezTo>
                    <a:pt x="29189" y="2420"/>
                    <a:pt x="22702" y="4495"/>
                    <a:pt x="22702" y="6916"/>
                  </a:cubicBezTo>
                  <a:cubicBezTo>
                    <a:pt x="22702" y="28703"/>
                    <a:pt x="22702" y="28703"/>
                    <a:pt x="22702" y="28703"/>
                  </a:cubicBezTo>
                  <a:cubicBezTo>
                    <a:pt x="28108" y="28703"/>
                    <a:pt x="28108" y="28703"/>
                    <a:pt x="28108" y="28703"/>
                  </a:cubicBezTo>
                  <a:cubicBezTo>
                    <a:pt x="28108" y="6916"/>
                    <a:pt x="28108" y="6916"/>
                    <a:pt x="28108" y="6916"/>
                  </a:cubicBezTo>
                  <a:cubicBezTo>
                    <a:pt x="28108" y="5533"/>
                    <a:pt x="32432" y="4149"/>
                    <a:pt x="36756" y="4149"/>
                  </a:cubicBezTo>
                  <a:cubicBezTo>
                    <a:pt x="42162" y="4149"/>
                    <a:pt x="45405" y="5533"/>
                    <a:pt x="45405" y="6916"/>
                  </a:cubicBezTo>
                  <a:cubicBezTo>
                    <a:pt x="45405" y="14178"/>
                    <a:pt x="45405" y="14178"/>
                    <a:pt x="45405" y="14178"/>
                  </a:cubicBezTo>
                  <a:cubicBezTo>
                    <a:pt x="45405" y="19020"/>
                    <a:pt x="45405" y="19020"/>
                    <a:pt x="45405" y="19020"/>
                  </a:cubicBezTo>
                  <a:cubicBezTo>
                    <a:pt x="50810" y="19020"/>
                    <a:pt x="50810" y="19020"/>
                    <a:pt x="50810" y="19020"/>
                  </a:cubicBezTo>
                  <a:cubicBezTo>
                    <a:pt x="50810" y="14178"/>
                    <a:pt x="50810" y="14178"/>
                    <a:pt x="50810" y="14178"/>
                  </a:cubicBezTo>
                  <a:cubicBezTo>
                    <a:pt x="50810" y="6916"/>
                    <a:pt x="50810" y="6916"/>
                    <a:pt x="50810" y="6916"/>
                  </a:cubicBezTo>
                  <a:cubicBezTo>
                    <a:pt x="50810" y="4495"/>
                    <a:pt x="50810" y="4495"/>
                    <a:pt x="50810" y="4495"/>
                  </a:cubicBezTo>
                  <a:cubicBezTo>
                    <a:pt x="50810" y="3112"/>
                    <a:pt x="55135" y="1729"/>
                    <a:pt x="59459" y="1729"/>
                  </a:cubicBezTo>
                  <a:cubicBezTo>
                    <a:pt x="64864" y="1729"/>
                    <a:pt x="68108" y="3112"/>
                    <a:pt x="68108" y="4495"/>
                  </a:cubicBezTo>
                  <a:cubicBezTo>
                    <a:pt x="68108" y="6916"/>
                    <a:pt x="68108" y="6916"/>
                    <a:pt x="68108" y="6916"/>
                  </a:cubicBezTo>
                  <a:cubicBezTo>
                    <a:pt x="68108" y="14178"/>
                    <a:pt x="68108" y="14178"/>
                    <a:pt x="68108" y="14178"/>
                  </a:cubicBezTo>
                  <a:cubicBezTo>
                    <a:pt x="68108" y="19020"/>
                    <a:pt x="68108" y="19020"/>
                    <a:pt x="68108" y="19020"/>
                  </a:cubicBezTo>
                  <a:cubicBezTo>
                    <a:pt x="73513" y="19020"/>
                    <a:pt x="73513" y="19020"/>
                    <a:pt x="73513" y="19020"/>
                  </a:cubicBezTo>
                  <a:cubicBezTo>
                    <a:pt x="73513" y="14178"/>
                    <a:pt x="73513" y="14178"/>
                    <a:pt x="73513" y="14178"/>
                  </a:cubicBezTo>
                  <a:cubicBezTo>
                    <a:pt x="73513" y="6916"/>
                    <a:pt x="73513" y="6916"/>
                    <a:pt x="73513" y="6916"/>
                  </a:cubicBezTo>
                  <a:cubicBezTo>
                    <a:pt x="73513" y="5533"/>
                    <a:pt x="77837" y="4149"/>
                    <a:pt x="82162" y="4149"/>
                  </a:cubicBezTo>
                  <a:cubicBezTo>
                    <a:pt x="87567" y="4149"/>
                    <a:pt x="90810" y="5533"/>
                    <a:pt x="90810" y="6916"/>
                  </a:cubicBezTo>
                  <a:cubicBezTo>
                    <a:pt x="90810" y="11757"/>
                    <a:pt x="90810" y="11757"/>
                    <a:pt x="90810" y="11757"/>
                  </a:cubicBezTo>
                  <a:cubicBezTo>
                    <a:pt x="90810" y="19020"/>
                    <a:pt x="90810" y="19020"/>
                    <a:pt x="90810" y="19020"/>
                  </a:cubicBezTo>
                  <a:cubicBezTo>
                    <a:pt x="90810" y="21440"/>
                    <a:pt x="90810" y="21440"/>
                    <a:pt x="90810" y="21440"/>
                  </a:cubicBezTo>
                  <a:cubicBezTo>
                    <a:pt x="97297" y="21440"/>
                    <a:pt x="97297" y="21440"/>
                    <a:pt x="97297" y="21440"/>
                  </a:cubicBezTo>
                  <a:cubicBezTo>
                    <a:pt x="97297" y="19020"/>
                    <a:pt x="97297" y="19020"/>
                    <a:pt x="97297" y="19020"/>
                  </a:cubicBezTo>
                  <a:cubicBezTo>
                    <a:pt x="97297" y="11757"/>
                    <a:pt x="97297" y="11757"/>
                    <a:pt x="97297" y="11757"/>
                  </a:cubicBezTo>
                  <a:cubicBezTo>
                    <a:pt x="97297" y="10374"/>
                    <a:pt x="100540" y="8991"/>
                    <a:pt x="104864" y="8991"/>
                  </a:cubicBezTo>
                  <a:cubicBezTo>
                    <a:pt x="110270" y="8991"/>
                    <a:pt x="113513" y="10374"/>
                    <a:pt x="113513" y="11757"/>
                  </a:cubicBezTo>
                  <a:cubicBezTo>
                    <a:pt x="113513" y="20403"/>
                    <a:pt x="113513" y="20403"/>
                    <a:pt x="113513" y="20403"/>
                  </a:cubicBezTo>
                  <a:cubicBezTo>
                    <a:pt x="113513" y="26282"/>
                    <a:pt x="113513" y="26282"/>
                    <a:pt x="113513" y="26282"/>
                  </a:cubicBezTo>
                  <a:cubicBezTo>
                    <a:pt x="113513" y="33544"/>
                    <a:pt x="113513" y="33544"/>
                    <a:pt x="113513" y="33544"/>
                  </a:cubicBezTo>
                  <a:cubicBezTo>
                    <a:pt x="113513" y="37348"/>
                    <a:pt x="108108" y="40806"/>
                    <a:pt x="98378" y="42881"/>
                  </a:cubicBezTo>
                  <a:cubicBezTo>
                    <a:pt x="98378" y="43919"/>
                    <a:pt x="98378" y="43919"/>
                    <a:pt x="98378" y="43919"/>
                  </a:cubicBezTo>
                  <a:cubicBezTo>
                    <a:pt x="98378" y="44956"/>
                    <a:pt x="98378" y="44956"/>
                    <a:pt x="98378" y="44956"/>
                  </a:cubicBezTo>
                  <a:cubicBezTo>
                    <a:pt x="98378" y="56714"/>
                    <a:pt x="98378" y="56714"/>
                    <a:pt x="98378" y="56714"/>
                  </a:cubicBezTo>
                  <a:cubicBezTo>
                    <a:pt x="32432" y="56714"/>
                    <a:pt x="32432" y="56714"/>
                    <a:pt x="32432" y="56714"/>
                  </a:cubicBezTo>
                  <a:cubicBezTo>
                    <a:pt x="32432" y="44956"/>
                    <a:pt x="32432" y="44956"/>
                    <a:pt x="32432" y="44956"/>
                  </a:cubicBezTo>
                  <a:cubicBezTo>
                    <a:pt x="32432" y="44265"/>
                    <a:pt x="32432" y="44265"/>
                    <a:pt x="32432" y="44265"/>
                  </a:cubicBezTo>
                  <a:cubicBezTo>
                    <a:pt x="32432" y="42881"/>
                    <a:pt x="32432" y="42881"/>
                    <a:pt x="32432" y="42881"/>
                  </a:cubicBezTo>
                  <a:cubicBezTo>
                    <a:pt x="16216" y="39769"/>
                    <a:pt x="5405" y="34582"/>
                    <a:pt x="5405" y="31123"/>
                  </a:cubicBezTo>
                  <a:cubicBezTo>
                    <a:pt x="5405" y="22478"/>
                    <a:pt x="5405" y="22478"/>
                    <a:pt x="5405" y="22478"/>
                  </a:cubicBezTo>
                  <a:cubicBezTo>
                    <a:pt x="0" y="22478"/>
                    <a:pt x="0" y="22478"/>
                    <a:pt x="0" y="22478"/>
                  </a:cubicBezTo>
                  <a:cubicBezTo>
                    <a:pt x="0" y="31123"/>
                    <a:pt x="0" y="31123"/>
                    <a:pt x="0" y="31123"/>
                  </a:cubicBezTo>
                  <a:cubicBezTo>
                    <a:pt x="0" y="34582"/>
                    <a:pt x="10810" y="40461"/>
                    <a:pt x="25945" y="439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5839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11DD-D017-44C6-B7EB-8A52C42DEA42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BF1C4-0B28-4B72-B4E1-B2C1AEEB5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958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11DD-D017-44C6-B7EB-8A52C42DEA42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BF1C4-0B28-4B72-B4E1-B2C1AEEB5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758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11DD-D017-44C6-B7EB-8A52C42DEA42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BF1C4-0B28-4B72-B4E1-B2C1AEEB5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304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11DD-D017-44C6-B7EB-8A52C42DEA42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BF1C4-0B28-4B72-B4E1-B2C1AEEB5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539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11DD-D017-44C6-B7EB-8A52C42DEA42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BF1C4-0B28-4B72-B4E1-B2C1AEEB5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9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11DD-D017-44C6-B7EB-8A52C42DEA42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BF1C4-0B28-4B72-B4E1-B2C1AEEB5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004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11DD-D017-44C6-B7EB-8A52C42DEA42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BF1C4-0B28-4B72-B4E1-B2C1AEEB5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694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11DD-D017-44C6-B7EB-8A52C42DEA42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BF1C4-0B28-4B72-B4E1-B2C1AEEB5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78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A11DD-D017-44C6-B7EB-8A52C42DEA42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BF1C4-0B28-4B72-B4E1-B2C1AEEB5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721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cpcgame.r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24000" y="5661282"/>
            <a:ext cx="9180512" cy="1196718"/>
          </a:xfrm>
          <a:prstGeom prst="rect">
            <a:avLst/>
          </a:prstGeom>
          <a:solidFill>
            <a:srgbClr val="A8DF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35"/>
            <a:ext cx="12192000" cy="7114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араллелограмм 4"/>
          <p:cNvSpPr/>
          <p:nvPr/>
        </p:nvSpPr>
        <p:spPr>
          <a:xfrm>
            <a:off x="-3421971" y="-244927"/>
            <a:ext cx="12862209" cy="7435533"/>
          </a:xfrm>
          <a:prstGeom prst="parallelogram">
            <a:avLst>
              <a:gd name="adj" fmla="val 47003"/>
            </a:avLst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араллелограмм 6"/>
          <p:cNvSpPr/>
          <p:nvPr/>
        </p:nvSpPr>
        <p:spPr>
          <a:xfrm>
            <a:off x="5015880" y="-1251520"/>
            <a:ext cx="11377264" cy="8872657"/>
          </a:xfrm>
          <a:prstGeom prst="parallelogram">
            <a:avLst>
              <a:gd name="adj" fmla="val 4598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34032" y="3184808"/>
            <a:ext cx="61215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dirty="0" smtClean="0">
                <a:solidFill>
                  <a:srgbClr val="3E3D2D"/>
                </a:solidFill>
              </a:rPr>
              <a:t>Миссия Центра </a:t>
            </a:r>
          </a:p>
          <a:p>
            <a:pPr algn="r"/>
            <a:r>
              <a:rPr lang="ru-RU" sz="3600" b="1" dirty="0" smtClean="0">
                <a:solidFill>
                  <a:srgbClr val="3E3D2D"/>
                </a:solidFill>
              </a:rPr>
              <a:t>«Планирование </a:t>
            </a:r>
          </a:p>
          <a:p>
            <a:pPr algn="r"/>
            <a:r>
              <a:rPr lang="ru-RU" sz="3600" b="1" dirty="0" smtClean="0">
                <a:solidFill>
                  <a:srgbClr val="3E3D2D"/>
                </a:solidFill>
              </a:rPr>
              <a:t>карьеры» </a:t>
            </a:r>
            <a:r>
              <a:rPr lang="ru-RU" sz="2400" dirty="0">
                <a:solidFill>
                  <a:prstClr val="black"/>
                </a:solidFill>
              </a:rPr>
              <a:t> </a:t>
            </a:r>
            <a:r>
              <a:rPr lang="ru-RU" sz="2400" b="1" dirty="0" smtClean="0">
                <a:solidFill>
                  <a:prstClr val="black"/>
                </a:solidFill>
              </a:rPr>
              <a:t>—</a:t>
            </a:r>
            <a:r>
              <a:rPr lang="ru-RU" sz="3600" b="1" dirty="0" smtClean="0">
                <a:solidFill>
                  <a:srgbClr val="3E3D2D"/>
                </a:solidFill>
              </a:rPr>
              <a:t>  </a:t>
            </a:r>
            <a:r>
              <a:rPr lang="ru-RU" sz="3600" dirty="0" smtClean="0">
                <a:solidFill>
                  <a:srgbClr val="3E3D2D"/>
                </a:solidFill>
              </a:rPr>
              <a:t>профессиональное самоопределение </a:t>
            </a:r>
          </a:p>
          <a:p>
            <a:pPr algn="r"/>
            <a:r>
              <a:rPr lang="ru-RU" sz="3600" dirty="0" smtClean="0">
                <a:solidFill>
                  <a:srgbClr val="3E3D2D"/>
                </a:solidFill>
              </a:rPr>
              <a:t>обучающихся</a:t>
            </a:r>
            <a:endParaRPr lang="ru-RU" sz="3600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24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140" y="712521"/>
            <a:ext cx="11551411" cy="82445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Заказ общеобразовательных учреждений Томска на организацию профориентационной работы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139" y="2166314"/>
            <a:ext cx="11551411" cy="371197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Реализация дополнительных общеобразовательных программ профориентационной направленности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Городские программы воспитания и дополнительного образования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Организация профессиональных проб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Профориентационное тестирование и консультирование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Организация профориентационных событий и тренингов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Организация внеурочной деятельности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Трудоустройство старшеклассников</a:t>
            </a:r>
          </a:p>
          <a:p>
            <a:endParaRPr lang="ru-RU" sz="2600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9043" y="5017626"/>
            <a:ext cx="1455120" cy="1396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284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883" y="113654"/>
            <a:ext cx="11178872" cy="13208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Профориентационные городские программы воспитания и дополнительного образования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7882" y="1492142"/>
            <a:ext cx="3631195" cy="91440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Планирование карьеры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08199" y="1499031"/>
            <a:ext cx="3275596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Бизнес-инкубатор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32917" y="1492141"/>
            <a:ext cx="3773838" cy="914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</a:rPr>
              <a:t>Технолига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57561" y="3032517"/>
            <a:ext cx="3669942" cy="914400"/>
          </a:xfrm>
          <a:prstGeom prst="rect">
            <a:avLst/>
          </a:prstGeom>
          <a:solidFill>
            <a:srgbClr val="66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Я – гражданин Томска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64992" y="2930917"/>
            <a:ext cx="3988231" cy="1117601"/>
          </a:xfrm>
          <a:prstGeom prst="rect">
            <a:avLst/>
          </a:prstGeom>
          <a:solidFill>
            <a:srgbClr val="66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Психолого-педагогический класс.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Перезагрузка.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27231" y="4566004"/>
            <a:ext cx="4431877" cy="1016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+Лаборатория возможностей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(с «Лабораторией интеллекта»)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305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9458" y="5303443"/>
            <a:ext cx="1224366" cy="7563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108" y="3433559"/>
            <a:ext cx="3581888" cy="93704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Прототипирование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Оператор станка с </a:t>
            </a:r>
            <a:r>
              <a:rPr lang="ru-RU" dirty="0" err="1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чпу</a:t>
            </a:r>
            <a:endParaRPr lang="ru-RU" dirty="0">
              <a:solidFill>
                <a:srgbClr val="00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3693" y="1250731"/>
            <a:ext cx="3739878" cy="113600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Электротехника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Инженер-</a:t>
            </a:r>
            <a:r>
              <a:rPr lang="ru-RU" dirty="0" err="1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схемотехник</a:t>
            </a:r>
            <a:r>
              <a:rPr lang="ru-RU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, проектировщик микроэлектронных устройств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3693" y="3425524"/>
            <a:ext cx="3739877" cy="11359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Системы автоматизированного проектирования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Инженер-конструктор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3694" y="5600275"/>
            <a:ext cx="3739876" cy="102912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Автотранспортные системы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Разработчик систем технического зрения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3694" y="4561489"/>
            <a:ext cx="3739876" cy="107205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Беспилотные летательные аппараты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Оператор БПЛА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2108" y="5573110"/>
            <a:ext cx="3581888" cy="105628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D/3D-</a:t>
            </a:r>
            <a:r>
              <a:rPr lang="ru-RU" b="1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графика</a:t>
            </a: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Дизайнер</a:t>
            </a:r>
            <a:r>
              <a:rPr lang="ru-RU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, художник-иллюстратор, мультипликатор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53694" y="2386738"/>
            <a:ext cx="3739876" cy="107773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Информационные компьютерные технологии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Программист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62910" y="2106046"/>
            <a:ext cx="3591086" cy="132751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«Умный город»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Разработчик контрольно-измерительной аппаратуры, оператор сетей связи, проектировщик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2108" y="993483"/>
            <a:ext cx="3581888" cy="11125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WEB-технологии</a:t>
            </a:r>
          </a:p>
          <a:p>
            <a:pPr algn="ctr"/>
            <a:r>
              <a:rPr lang="en-US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WEB-</a:t>
            </a:r>
            <a:r>
              <a:rPr lang="ru-RU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программист, системный администратор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62910" y="4309241"/>
            <a:ext cx="3591086" cy="129339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Медиа технологии</a:t>
            </a:r>
            <a:endParaRPr lang="ru-RU" b="1" dirty="0">
              <a:solidFill>
                <a:srgbClr val="00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algn="ctr"/>
            <a:r>
              <a:rPr lang="ru-RU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Журналист, фотограф, оператор, продюсер, </a:t>
            </a:r>
            <a:r>
              <a:rPr lang="en-US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SMM</a:t>
            </a:r>
            <a:r>
              <a:rPr lang="ru-RU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менеджер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953693" y="166385"/>
            <a:ext cx="3739878" cy="118156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Математика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Разработчик систем автоматизации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127620" y="260961"/>
            <a:ext cx="3206012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Центр «СОЛНЕЧНЫЙ</a:t>
            </a:r>
            <a:endParaRPr lang="ru-RU" sz="2000" b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317423" y="3464473"/>
            <a:ext cx="3290808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Новая база для организации профессиональных проб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741303" y="2925605"/>
            <a:ext cx="49078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70481" y="166385"/>
            <a:ext cx="3592713" cy="97322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Медицинская кибернетика</a:t>
            </a: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Врач-кибернетик</a:t>
            </a:r>
            <a:endParaRPr lang="ru-RU" dirty="0">
              <a:solidFill>
                <a:srgbClr val="00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916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888" y="927759"/>
            <a:ext cx="9801225" cy="5715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888" y="201881"/>
            <a:ext cx="7129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Сайт профориентационных мероприятий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http://cpcgame.ru/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481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62" y="2546707"/>
            <a:ext cx="3047892" cy="43112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331" y="2533360"/>
            <a:ext cx="3057328" cy="43246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688" y="2492363"/>
            <a:ext cx="3086311" cy="43656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55" y="-1009404"/>
            <a:ext cx="3076203" cy="435133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926" y="-1009403"/>
            <a:ext cx="3076202" cy="432463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714" y="-1004507"/>
            <a:ext cx="3072739" cy="434643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" y="2546707"/>
            <a:ext cx="3047892" cy="431129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47" y="-1009402"/>
            <a:ext cx="3057327" cy="432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96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2807465"/>
            <a:ext cx="10515600" cy="2161617"/>
          </a:xfrm>
        </p:spPr>
        <p:txBody>
          <a:bodyPr/>
          <a:lstStyle/>
          <a:p>
            <a:pPr algn="ctr"/>
            <a:r>
              <a:rPr lang="ru-RU" b="1" dirty="0" smtClean="0">
                <a:latin typeface="Arial Black" panose="020B0A04020102020204" pitchFamily="34" charset="0"/>
              </a:rPr>
              <a:t>Детские объединения</a:t>
            </a:r>
            <a:endParaRPr lang="ru-RU" b="1" dirty="0"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895" y="0"/>
            <a:ext cx="8239105" cy="33420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59" y="306378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639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5" y="2756925"/>
            <a:ext cx="1728192" cy="17281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801" y="4197085"/>
            <a:ext cx="1475825" cy="144016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927648" y="3236980"/>
            <a:ext cx="51072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cpc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tomsk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27648" y="4485117"/>
            <a:ext cx="35862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cpcpk@mail.ru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27648" y="1700809"/>
            <a:ext cx="42244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cpc.tomsk.ru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cpcgame.ru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sdf\Downloads\telefon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67" y="5541236"/>
            <a:ext cx="1366742" cy="1249638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2927648" y="5733256"/>
            <a:ext cx="25763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 Black" panose="020B0A04020102020204" pitchFamily="34" charset="0"/>
                <a:cs typeface="Arial" panose="020B0604020202020204" pitchFamily="34" charset="0"/>
              </a:rPr>
              <a:t>90-11-7</a:t>
            </a:r>
            <a:r>
              <a:rPr lang="ru-RU" sz="4000" dirty="0" smtClean="0">
                <a:latin typeface="Arial Black" panose="020B0A04020102020204" pitchFamily="34" charset="0"/>
                <a:cs typeface="Arial" panose="020B0604020202020204" pitchFamily="34" charset="0"/>
              </a:rPr>
              <a:t>9</a:t>
            </a:r>
            <a:endParaRPr lang="ru-RU" sz="40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95468" y="1700809"/>
            <a:ext cx="1366741" cy="129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54487" y="3944736"/>
            <a:ext cx="2491487" cy="2438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0380" y="344362"/>
            <a:ext cx="2034666" cy="13564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27648" y="581891"/>
            <a:ext cx="71030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Томск,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ул.Смирнова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28 с.1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22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179</Words>
  <Application>Microsoft Office PowerPoint</Application>
  <PresentationFormat>Широкоэкранный</PresentationFormat>
  <Paragraphs>56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Batang</vt:lpstr>
      <vt:lpstr>Calibri</vt:lpstr>
      <vt:lpstr>Calibri Light</vt:lpstr>
      <vt:lpstr>Georgia</vt:lpstr>
      <vt:lpstr>Тема Office</vt:lpstr>
      <vt:lpstr>Презентация PowerPoint</vt:lpstr>
      <vt:lpstr>Заказ общеобразовательных учреждений Томска на организацию профориентационной работы</vt:lpstr>
      <vt:lpstr>Профориентационные городские программы воспитания и дополнительного образования</vt:lpstr>
      <vt:lpstr>Презентация PowerPoint</vt:lpstr>
      <vt:lpstr>Презентация PowerPoint</vt:lpstr>
      <vt:lpstr>Презентация PowerPoint</vt:lpstr>
      <vt:lpstr>Детские объединения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МАОУ «Планирование карьеры»</dc:title>
  <dc:creator>Преподаватель</dc:creator>
  <cp:lastModifiedBy>Преподаватель</cp:lastModifiedBy>
  <cp:revision>23</cp:revision>
  <dcterms:created xsi:type="dcterms:W3CDTF">2018-09-11T04:41:03Z</dcterms:created>
  <dcterms:modified xsi:type="dcterms:W3CDTF">2020-08-24T04:30:49Z</dcterms:modified>
</cp:coreProperties>
</file>