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3" r:id="rId4"/>
    <p:sldId id="266" r:id="rId5"/>
    <p:sldId id="267" r:id="rId6"/>
    <p:sldId id="268" r:id="rId7"/>
    <p:sldId id="269" r:id="rId8"/>
    <p:sldId id="270" r:id="rId9"/>
    <p:sldId id="258" r:id="rId10"/>
    <p:sldId id="257" r:id="rId11"/>
    <p:sldId id="263" r:id="rId12"/>
    <p:sldId id="259" r:id="rId13"/>
    <p:sldId id="261" r:id="rId14"/>
    <p:sldId id="271" r:id="rId15"/>
    <p:sldId id="275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ПРОЕКТ ФД\папка ФД\фабрика доб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009647" y="1723647"/>
            <a:ext cx="5763800" cy="45049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5796136" cy="33123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гражданских позиций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средствами волонтерской городской программы воспитания и дополнительного образования «Фабрика добра»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0131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Координаторы программы: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Кострыгина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Екатерина Юрьевна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Шипилова Наталья Витальевна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SK5vNXWyUt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96536" cy="704740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«Информационная акция»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Desktop\ПРОЕКТ ФД\приют собаки 29.12.19\20181227_1509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67941"/>
            <a:ext cx="4042544" cy="5390059"/>
          </a:xfrm>
          <a:prstGeom prst="rect">
            <a:avLst/>
          </a:prstGeom>
          <a:noFill/>
        </p:spPr>
      </p:pic>
      <p:pic>
        <p:nvPicPr>
          <p:cNvPr id="4" name="Picture 2" descr="D:\Desktop\ПРОЕКТ ФД\приют собаки 29.12.19\20181227_1501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0808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esktop\ПРОЕКТ ФД\IMG-20181216-WA0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648931" cy="5177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Desktop\ПРОЕКТ ФД\tH64ab9Kn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227" y="548680"/>
            <a:ext cx="9179228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g7JSNnpwO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78014"/>
            <a:ext cx="9144000" cy="589216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5904656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Флешмоб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Сидим дома»</a:t>
            </a:r>
            <a:endParaRPr lang="ru-RU" b="1" dirty="0"/>
          </a:p>
        </p:txBody>
      </p:sp>
      <p:pic>
        <p:nvPicPr>
          <p:cNvPr id="6" name="Содержимое 5" descr="1hk_yZx0kW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4587839" cy="5013176"/>
          </a:xfrm>
        </p:spPr>
      </p:pic>
      <p:pic>
        <p:nvPicPr>
          <p:cNvPr id="5" name="Содержимое 6" descr="r9mzUsKpm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94058" y="1484784"/>
            <a:ext cx="3872004" cy="5162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443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ПРОЕКТ ФД\папка ФД\фабрика доб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009647" y="1723647"/>
            <a:ext cx="5763800" cy="45049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5796136" cy="331236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Формирование гражданских позиций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средствами волонтерской городской программы воспитания и дополнительного образования «Фабрика добра»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0131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Координаторы программы: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Кострыгина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Екатерина Юрьевна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Шипилова Наталья Витальевна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ПРОЕКТ ФД\папка ФД\фабрика доб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691739" y="1217101"/>
            <a:ext cx="6120682" cy="47838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548680"/>
            <a:ext cx="51845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 программы: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развитие волонтерского движения среди школьников г. Томска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esktop\ПРОЕКТ ФД\3KYOqVNUhy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789040"/>
            <a:ext cx="3192403" cy="2253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ПРОЕКТ ФД\папка ФД\фабрика доб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691739" y="1217101"/>
            <a:ext cx="6120682" cy="478384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4680520" cy="576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оциальное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 (добровольческая деятельность, направленная на помощь взрослым и детям, нуждающиеся в особом внимании);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*профилактическое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(добровольческая деятельность, направленная на пропаганду здорового образа жизни, спорта, профилактику вредных привычек);</a:t>
            </a:r>
          </a:p>
          <a:p>
            <a:pPr marL="0" indent="0" algn="just"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*патриотическое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волонтерство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(добровольческая деятельность, направленная на патриотическое воспитание и сохранение исторической памяти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ПРОЕКТ ФД\папка ФД\фабрика доб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316046" y="725927"/>
            <a:ext cx="6553880" cy="51020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Программа включает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этапа: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4509120"/>
            <a:ext cx="3563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Практический этап</a:t>
            </a:r>
          </a:p>
          <a:p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060848"/>
            <a:ext cx="42484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arrow-30908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989381">
            <a:off x="2241165" y="3383574"/>
            <a:ext cx="1074270" cy="9106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3672408" cy="4320480"/>
          </a:xfrm>
        </p:spPr>
        <p:txBody>
          <a:bodyPr>
            <a:normAutofit fontScale="85000" lnSpcReduction="20000"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ИнтерАктив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(коммуникативный тренинг)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DreamTeam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(тренинг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командообразование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«Ораторское искусство»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(тренинг публичных выступлений)</a:t>
            </a:r>
          </a:p>
          <a:p>
            <a:endParaRPr lang="ru-RU" dirty="0"/>
          </a:p>
        </p:txBody>
      </p:sp>
      <p:pic>
        <p:nvPicPr>
          <p:cNvPr id="4" name="Picture 2" descr="D:\Desktop\ПРОЕКТ ФД\KoQThapQbm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988840"/>
            <a:ext cx="5183223" cy="3887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Практический этап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80728"/>
            <a:ext cx="5724128" cy="2592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Информационная акция</a:t>
            </a:r>
          </a:p>
          <a:p>
            <a:pPr>
              <a:buFont typeface="Wingdings" pitchFamily="2" charset="2"/>
              <a:buChar char="q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Игровая программа</a:t>
            </a:r>
          </a:p>
          <a:p>
            <a:pPr>
              <a:buFont typeface="Wingdings" pitchFamily="2" charset="2"/>
              <a:buChar char="q"/>
            </a:pP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Флешмоб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20181016_1620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27005" y="2492896"/>
            <a:ext cx="6616995" cy="419393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 УЧИМСЯ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AvsZSPmyL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4162270" cy="4525963"/>
          </a:xfrm>
        </p:spPr>
      </p:pic>
      <p:pic>
        <p:nvPicPr>
          <p:cNvPr id="5" name="Рисунок 4" descr="IMG-20181113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340768"/>
            <a:ext cx="3867894" cy="51571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KY11s-Rs5Q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60648"/>
            <a:ext cx="4910078" cy="6381328"/>
          </a:xfrm>
        </p:spPr>
      </p:pic>
      <p:pic>
        <p:nvPicPr>
          <p:cNvPr id="5" name="Рисунок 4" descr="Hlum8zLOTe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1256"/>
            <a:ext cx="4731126" cy="66967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22114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МЫ В ДЕЛЕ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Desktop\ПРОЕКТ ФД\cVnC8xeqN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4320480" cy="3240360"/>
          </a:xfrm>
          <a:prstGeom prst="rect">
            <a:avLst/>
          </a:prstGeom>
          <a:noFill/>
        </p:spPr>
      </p:pic>
      <p:pic>
        <p:nvPicPr>
          <p:cNvPr id="5" name="Содержимое 4" descr="wqO0FtlCEl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03848" y="2402886"/>
            <a:ext cx="5940152" cy="4455114"/>
          </a:xfrm>
        </p:spPr>
      </p:pic>
      <p:sp>
        <p:nvSpPr>
          <p:cNvPr id="6" name="TextBox 5"/>
          <p:cNvSpPr txBox="1"/>
          <p:nvPr/>
        </p:nvSpPr>
        <p:spPr>
          <a:xfrm>
            <a:off x="4716016" y="1052736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«Игровые программы»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95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Формирование гражданских позиций  средствами волонтерской городской программы воспитания и дополнительного образования «Фабрика добра»  </vt:lpstr>
      <vt:lpstr>Слайд 2</vt:lpstr>
      <vt:lpstr>Слайд 3</vt:lpstr>
      <vt:lpstr>Программа включает  II этапа:</vt:lpstr>
      <vt:lpstr>Подготовительный этап </vt:lpstr>
      <vt:lpstr>Практический этап </vt:lpstr>
      <vt:lpstr>МЫ УЧИМСЯ</vt:lpstr>
      <vt:lpstr>Слайд 8</vt:lpstr>
      <vt:lpstr>МЫ В ДЕЛЕ</vt:lpstr>
      <vt:lpstr>Слайд 10</vt:lpstr>
      <vt:lpstr>«Информационная акция»</vt:lpstr>
      <vt:lpstr>«Флешмоб»</vt:lpstr>
      <vt:lpstr>Слайд 13</vt:lpstr>
      <vt:lpstr>Слайд 14</vt:lpstr>
      <vt:lpstr>Флешмоб  «Сидим дома»</vt:lpstr>
      <vt:lpstr>Формирование гражданских позиций  средствами волонтерской городской программы воспитания и дополнительного образования «Фабрика добра»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</dc:creator>
  <cp:lastModifiedBy>Екатерина</cp:lastModifiedBy>
  <cp:revision>62</cp:revision>
  <dcterms:created xsi:type="dcterms:W3CDTF">2020-08-14T04:26:58Z</dcterms:created>
  <dcterms:modified xsi:type="dcterms:W3CDTF">2020-08-24T02:22:06Z</dcterms:modified>
</cp:coreProperties>
</file>