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59" autoAdjust="0"/>
    <p:restoredTop sz="94660"/>
  </p:normalViewPr>
  <p:slideViewPr>
    <p:cSldViewPr>
      <p:cViewPr varScale="1">
        <p:scale>
          <a:sx n="99" d="100"/>
          <a:sy n="99" d="100"/>
        </p:scale>
        <p:origin x="-2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3.w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28" b="4828"/>
          <a:stretch/>
        </p:blipFill>
        <p:spPr bwMode="auto">
          <a:xfrm>
            <a:off x="0" y="836712"/>
            <a:ext cx="4271963" cy="3327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5360" y="836712"/>
            <a:ext cx="4868639" cy="3327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C:\Users\1\Downloads\image (52)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943851"/>
            <a:ext cx="5940425" cy="1395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1\Downloads\image (53)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943851"/>
            <a:ext cx="5940425" cy="1395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1\Downloads\image (50)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564286"/>
            <a:ext cx="5940425" cy="1395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1\Downloads\image (51).pn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545113"/>
            <a:ext cx="5940425" cy="1395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D:\картинки\белорусский\2b46da99b6a174b4222b71ef9af49990.jp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063" b="5734"/>
          <a:stretch/>
        </p:blipFill>
        <p:spPr bwMode="auto">
          <a:xfrm rot="10800000">
            <a:off x="3710940" y="5733256"/>
            <a:ext cx="1722120" cy="67119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17653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Кукла - травница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05781"/>
            <a:ext cx="82296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2670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47864" y="260648"/>
            <a:ext cx="5554960" cy="108012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Кукла Веснянка</a:t>
            </a:r>
            <a:endParaRPr lang="ru-RU" sz="40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7936" y="1196752"/>
            <a:ext cx="4320480" cy="5207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05" r="18361"/>
          <a:stretch/>
        </p:blipFill>
        <p:spPr bwMode="auto">
          <a:xfrm>
            <a:off x="192113" y="260648"/>
            <a:ext cx="3456384" cy="6358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869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8208912" cy="1210146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Кукла «Неразлучники» </a:t>
            </a:r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4" t="4645" r="8240" b="11068"/>
          <a:stretch/>
        </p:blipFill>
        <p:spPr bwMode="auto">
          <a:xfrm>
            <a:off x="1475656" y="1268760"/>
            <a:ext cx="6480720" cy="532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532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9036496" cy="129614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Кукла – </a:t>
            </a:r>
            <a:r>
              <a:rPr lang="ru-RU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зернушка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крупеничка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b="1" dirty="0" smtClean="0">
                <a:latin typeface="Bookman Old Style" panose="02050604050505020204" pitchFamily="18" charset="0"/>
              </a:rPr>
              <a:t>  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70" r="2859"/>
          <a:stretch/>
        </p:blipFill>
        <p:spPr bwMode="auto">
          <a:xfrm>
            <a:off x="1115616" y="1556792"/>
            <a:ext cx="7053124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5587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340847"/>
            <a:ext cx="8424936" cy="92791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Спиридон-Солнцеворот</a:t>
            </a:r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ru-RU" sz="40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570"/>
          <a:stretch/>
        </p:blipFill>
        <p:spPr bwMode="auto">
          <a:xfrm>
            <a:off x="2555776" y="1268760"/>
            <a:ext cx="3168352" cy="5332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0101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Кукла Ангел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8800"/>
            <a:ext cx="339447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628800"/>
            <a:ext cx="4480173" cy="4480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86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F:\Новая папка\zmrnlpwd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148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27122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F:\Новая папка\fbyawyp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7541"/>
            <a:ext cx="8680163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63959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F:\Новая папка\kvcuabhi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22" y="0"/>
            <a:ext cx="912457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79236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F:\Новая папка\ctxwspau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197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0386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647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F:\Новая папка\afrlgtfr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197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61378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60" y="-31923"/>
            <a:ext cx="9144000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824" y="1916832"/>
            <a:ext cx="5832648" cy="2866330"/>
          </a:xfrm>
        </p:spPr>
        <p:txBody>
          <a:bodyPr>
            <a:normAutofit/>
          </a:bodyPr>
          <a:lstStyle/>
          <a:p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</a:t>
            </a: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Кукла-закладка  </a:t>
            </a:r>
            <a:b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белорусском костюме</a:t>
            </a:r>
            <a:endParaRPr lang="ru-RU" sz="4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02" t="6809" r="20935" b="6144"/>
          <a:stretch/>
        </p:blipFill>
        <p:spPr bwMode="auto">
          <a:xfrm>
            <a:off x="179512" y="1034505"/>
            <a:ext cx="2607378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0494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5733256"/>
            <a:ext cx="7772400" cy="72008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Bookman Old Style" panose="02050604050505020204" pitchFamily="18" charset="0"/>
                <a:cs typeface="Times New Roman" panose="02020603050405020304" pitchFamily="18" charset="0"/>
              </a:rPr>
              <a:t>До новых встреч</a:t>
            </a:r>
            <a:endParaRPr lang="ru-RU" b="1" dirty="0"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2" r="5614" b="30591"/>
          <a:stretch/>
        </p:blipFill>
        <p:spPr bwMode="auto">
          <a:xfrm>
            <a:off x="179512" y="332656"/>
            <a:ext cx="8837956" cy="5531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531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8680"/>
            <a:ext cx="8426993" cy="576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2114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7" t="3486" r="3033" b="4629"/>
          <a:stretch/>
        </p:blipFill>
        <p:spPr bwMode="auto">
          <a:xfrm>
            <a:off x="430957" y="260648"/>
            <a:ext cx="8342515" cy="6456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698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70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6094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4" r="7761" b="11371"/>
          <a:stretch/>
        </p:blipFill>
        <p:spPr bwMode="auto">
          <a:xfrm>
            <a:off x="179512" y="548680"/>
            <a:ext cx="8718923" cy="5588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0006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378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9949226"/>
              </p:ext>
            </p:extLst>
          </p:nvPr>
        </p:nvGraphicFramePr>
        <p:xfrm>
          <a:off x="1691680" y="6237312"/>
          <a:ext cx="5938837" cy="490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Объект упаковщика для оболочки" showAsIcon="1" r:id="rId4" imgW="5938200" imgH="491040" progId="Package">
                  <p:embed/>
                </p:oleObj>
              </mc:Choice>
              <mc:Fallback>
                <p:oleObj name="Объект упаковщика для оболочки" showAsIcon="1" r:id="rId4" imgW="5938200" imgH="49104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91680" y="6237312"/>
                        <a:ext cx="5938837" cy="4905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15379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Кукла </a:t>
            </a:r>
            <a:r>
              <a:rPr lang="ru-RU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куватка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84784"/>
            <a:ext cx="7344816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9568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3568" y="332656"/>
            <a:ext cx="7772400" cy="108012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Кукла </a:t>
            </a:r>
            <a:r>
              <a:rPr lang="ru-RU" sz="4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Пеленашка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42" t="10765" b="3384"/>
          <a:stretch/>
        </p:blipFill>
        <p:spPr bwMode="auto">
          <a:xfrm>
            <a:off x="1259632" y="1268760"/>
            <a:ext cx="703352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123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29</Words>
  <Application>Microsoft Office PowerPoint</Application>
  <PresentationFormat>Экран (4:3)</PresentationFormat>
  <Paragraphs>11</Paragraphs>
  <Slides>22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4" baseType="lpstr">
      <vt:lpstr>Тема Office</vt:lpstr>
      <vt:lpstr>Объект упаковщика для оболочки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Кукла куватка </vt:lpstr>
      <vt:lpstr>Кукла Пеленашка</vt:lpstr>
      <vt:lpstr>Кукла - травница</vt:lpstr>
      <vt:lpstr>Презентация PowerPoint</vt:lpstr>
      <vt:lpstr>Кукла «Неразлучники» </vt:lpstr>
      <vt:lpstr>Кукла – зернушка (крупеничка)  </vt:lpstr>
      <vt:lpstr>Презентация PowerPoint</vt:lpstr>
      <vt:lpstr>Кукла Ангел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мастер-класс Кукла-закладка   в белорусском костюме</vt:lpstr>
      <vt:lpstr>До новых встреч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Беларуская лялька (Белорусская кукла)</dc:title>
  <dc:creator>Кука</dc:creator>
  <cp:lastModifiedBy>01</cp:lastModifiedBy>
  <cp:revision>5</cp:revision>
  <dcterms:created xsi:type="dcterms:W3CDTF">2019-01-15T08:39:00Z</dcterms:created>
  <dcterms:modified xsi:type="dcterms:W3CDTF">2019-01-18T05:30:17Z</dcterms:modified>
</cp:coreProperties>
</file>