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66" r:id="rId3"/>
    <p:sldId id="263" r:id="rId4"/>
    <p:sldId id="257" r:id="rId5"/>
    <p:sldId id="265" r:id="rId6"/>
    <p:sldId id="258" r:id="rId7"/>
    <p:sldId id="267" r:id="rId8"/>
    <p:sldId id="259" r:id="rId9"/>
    <p:sldId id="260" r:id="rId10"/>
    <p:sldId id="268" r:id="rId11"/>
    <p:sldId id="261" r:id="rId12"/>
    <p:sldId id="26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30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DF0738-EB45-477B-AD2D-EAC07A0CFB3A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1CE5D3-C81B-414B-A534-7A580930C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195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CE5D3-C81B-414B-A534-7A580930C6C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757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2EB6-8309-40A1-9FF5-483E5459BF4B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17DD087-CECA-4913-8CA8-BFF66995F5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2EB6-8309-40A1-9FF5-483E5459BF4B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D087-CECA-4913-8CA8-BFF66995F5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2EB6-8309-40A1-9FF5-483E5459BF4B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D087-CECA-4913-8CA8-BFF66995F5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2EB6-8309-40A1-9FF5-483E5459BF4B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17DD087-CECA-4913-8CA8-BFF66995F5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2EB6-8309-40A1-9FF5-483E5459BF4B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D087-CECA-4913-8CA8-BFF66995F52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2EB6-8309-40A1-9FF5-483E5459BF4B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D087-CECA-4913-8CA8-BFF66995F5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2EB6-8309-40A1-9FF5-483E5459BF4B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17DD087-CECA-4913-8CA8-BFF66995F52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2EB6-8309-40A1-9FF5-483E5459BF4B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D087-CECA-4913-8CA8-BFF66995F5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2EB6-8309-40A1-9FF5-483E5459BF4B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D087-CECA-4913-8CA8-BFF66995F5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2EB6-8309-40A1-9FF5-483E5459BF4B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D087-CECA-4913-8CA8-BFF66995F5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2EB6-8309-40A1-9FF5-483E5459BF4B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D087-CECA-4913-8CA8-BFF66995F52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5750"/>
                    </a14:imgEffect>
                    <a14:imgEffect>
                      <a14:saturation sat="1250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AFF2EB6-8309-40A1-9FF5-483E5459BF4B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17DD087-CECA-4913-8CA8-BFF66995F52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Вика\Desktop\ЭТНО Центр\ДОЖИНКИ\поле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74" b="5441"/>
          <a:stretch/>
        </p:blipFill>
        <p:spPr bwMode="auto">
          <a:xfrm>
            <a:off x="539552" y="1772816"/>
            <a:ext cx="8206315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01\Downloads\image(80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6562" y="188640"/>
            <a:ext cx="12211998" cy="111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01\Downloads\image(81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8422805" cy="197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54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0688"/>
            <a:ext cx="8316924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77112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548680"/>
            <a:ext cx="5779368" cy="59046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Впереди календаря-</a:t>
            </a:r>
          </a:p>
          <a:p>
            <a:pPr marL="0" indent="0" algn="ctr">
              <a:buNone/>
            </a:pPr>
            <a:r>
              <a:rPr lang="ru-RU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Коляда, да Святки,</a:t>
            </a:r>
          </a:p>
          <a:p>
            <a:pPr marL="0" indent="0" algn="ctr">
              <a:buNone/>
            </a:pPr>
            <a:r>
              <a:rPr lang="ru-RU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Приходите к нам, друзья,</a:t>
            </a:r>
          </a:p>
          <a:p>
            <a:pPr marL="0" indent="0" algn="ctr">
              <a:buNone/>
            </a:pPr>
            <a:r>
              <a:rPr lang="ru-RU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Будет все в порядке!</a:t>
            </a:r>
          </a:p>
          <a:p>
            <a:pPr marL="0" indent="0" algn="ctr">
              <a:buNone/>
            </a:pPr>
            <a:r>
              <a:rPr lang="ru-RU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Постарались дружно мы</a:t>
            </a:r>
          </a:p>
          <a:p>
            <a:pPr marL="0" indent="0" algn="ctr">
              <a:buNone/>
            </a:pPr>
            <a:r>
              <a:rPr lang="ru-RU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Передать вам знания.</a:t>
            </a:r>
          </a:p>
          <a:p>
            <a:pPr marL="0" indent="0" algn="ctr">
              <a:buNone/>
            </a:pPr>
            <a:r>
              <a:rPr lang="ru-RU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И, конечно, вы должны</a:t>
            </a:r>
          </a:p>
          <a:p>
            <a:pPr marL="0" indent="0" algn="ctr">
              <a:buNone/>
            </a:pPr>
            <a:r>
              <a:rPr lang="ru-RU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Оценить старания!</a:t>
            </a:r>
          </a:p>
          <a:p>
            <a:pPr marL="0" indent="0" algn="ctr">
              <a:buNone/>
            </a:pPr>
            <a:r>
              <a:rPr lang="ru-RU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Вы запомнили не зря</a:t>
            </a:r>
          </a:p>
          <a:p>
            <a:pPr marL="0" indent="0" algn="ctr">
              <a:buNone/>
            </a:pPr>
            <a:r>
              <a:rPr lang="ru-RU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Традиции, обряды.</a:t>
            </a:r>
          </a:p>
        </p:txBody>
      </p:sp>
    </p:spTree>
    <p:extLst>
      <p:ext uri="{BB962C8B-B14F-4D97-AF65-F5344CB8AC3E}">
        <p14:creationId xmlns:p14="http://schemas.microsoft.com/office/powerpoint/2010/main" val="255027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5463" y="476672"/>
            <a:ext cx="8686800" cy="79208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48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48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48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новых встреч, друзья!</a:t>
            </a:r>
          </a:p>
          <a:p>
            <a:endParaRPr lang="ru-RU" dirty="0"/>
          </a:p>
        </p:txBody>
      </p:sp>
      <p:pic>
        <p:nvPicPr>
          <p:cNvPr id="4" name="Рисунок 3" descr="ÐÐ¾ÑÐ¾Ð¶ÐµÐµ Ð¸Ð·Ð¾Ð±ÑÐ°Ð¶ÐµÐ½Ð¸Ðµ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87623"/>
            <a:ext cx="7776864" cy="5184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872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0688"/>
            <a:ext cx="8430204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975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Вика\Desktop\ЭТНО Центр\ДОЖИНКИ\поле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8680"/>
            <a:ext cx="8438120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25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686800" cy="864096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 </a:t>
            </a:r>
            <a:r>
              <a:rPr lang="ru-RU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Заговор:</a:t>
            </a:r>
            <a:endParaRPr lang="ru-RU" b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7975" y="1196753"/>
            <a:ext cx="8512497" cy="18001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Нивка, Нивка, отдай мне силку через снопик, через колос, через снопик, через колос…»</a:t>
            </a:r>
          </a:p>
          <a:p>
            <a:pPr algn="just"/>
            <a:endParaRPr lang="ru-RU" sz="4800" b="1" i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6" descr="https://i.artfile.me/wallpaper/13-09-2017/650x400/eda-hleb--vypechka-zerno-pshenica-kolosk-12284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C:\Users\Вика\Desktop\ЭТНО Центр\ДОЖИНКИ\пол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4" y="2780928"/>
            <a:ext cx="8400079" cy="3742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59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36712"/>
            <a:ext cx="8280920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021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Заговор – магическая формула</a:t>
            </a:r>
            <a:r>
              <a:rPr lang="ru-RU" sz="3200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i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060848"/>
            <a:ext cx="8460940" cy="36993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тебе, Илья (Пророк), «борода»!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 будущее лето уроди нам ржи, да овса!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Николе (Святой Николай) «борода», коню «борода»,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Пекарю коврижка, жнюшке пышка!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нам и хозяевам на здоровьечко!</a:t>
            </a:r>
            <a:endParaRPr lang="ru-RU" b="1" i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04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36712"/>
            <a:ext cx="8182772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697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 </a:t>
            </a:r>
            <a:r>
              <a:rPr lang="ru-RU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Заговор:</a:t>
            </a:r>
            <a:endParaRPr lang="ru-RU" b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052736"/>
            <a:ext cx="8686800" cy="2304256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4400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Жали – пожали,</a:t>
            </a:r>
          </a:p>
          <a:p>
            <a:pPr marL="0" indent="0" algn="ctr">
              <a:buNone/>
            </a:pPr>
            <a:r>
              <a:rPr lang="ru-RU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Три пряди нажали,</a:t>
            </a:r>
          </a:p>
          <a:p>
            <a:pPr marL="0" indent="0" algn="ctr">
              <a:buNone/>
            </a:pPr>
            <a:r>
              <a:rPr lang="ru-RU" b="1" i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 прядь – на еду,</a:t>
            </a:r>
          </a:p>
          <a:p>
            <a:pPr marL="0" indent="0" algn="ctr">
              <a:buNone/>
            </a:pPr>
            <a:r>
              <a:rPr lang="ru-RU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Вторая прядь – на семена,</a:t>
            </a:r>
          </a:p>
          <a:p>
            <a:pPr marL="0" indent="0" algn="ctr">
              <a:buNone/>
            </a:pPr>
            <a:r>
              <a:rPr lang="ru-RU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Третья прядь – про запас!</a:t>
            </a:r>
            <a:endParaRPr lang="ru-RU" b="1" i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ÐÐ¾ÑÐ¾Ð¶ÐµÐµ Ð¸Ð·Ð¾Ð±ÑÐ°Ð¶ÐµÐ½Ð¸Ðµ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212976"/>
            <a:ext cx="4968552" cy="3456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960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Заговор:</a:t>
            </a:r>
            <a:endParaRPr lang="ru-RU" b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64381"/>
            <a:ext cx="8686800" cy="1586806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«Клопы, блохи, «цыгане»(тараканы), вон из хаты. Хозяин (сноп дожиночный)  идет в дом!»</a:t>
            </a:r>
            <a:endParaRPr lang="ru-RU" b="1" i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389435"/>
            <a:ext cx="6822272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930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168</TotalTime>
  <Words>197</Words>
  <Application>Microsoft Office PowerPoint</Application>
  <PresentationFormat>Экран (4:3)</PresentationFormat>
  <Paragraphs>28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Презентация PowerPoint</vt:lpstr>
      <vt:lpstr>Презентация PowerPoint</vt:lpstr>
      <vt:lpstr>Презентация PowerPoint</vt:lpstr>
      <vt:lpstr> Заговор:</vt:lpstr>
      <vt:lpstr>Презентация PowerPoint</vt:lpstr>
      <vt:lpstr> Заговор – магическая формула:</vt:lpstr>
      <vt:lpstr>Презентация PowerPoint</vt:lpstr>
      <vt:lpstr> Заговор:</vt:lpstr>
      <vt:lpstr> Заговор: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Народный календарный праздник     Дожинки</dc:title>
  <dc:creator>5</dc:creator>
  <cp:lastModifiedBy>01</cp:lastModifiedBy>
  <cp:revision>39</cp:revision>
  <dcterms:created xsi:type="dcterms:W3CDTF">2017-10-10T03:57:16Z</dcterms:created>
  <dcterms:modified xsi:type="dcterms:W3CDTF">2019-01-18T04:36:47Z</dcterms:modified>
</cp:coreProperties>
</file>