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7" r:id="rId8"/>
    <p:sldId id="268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Autofit/>
          </a:bodyPr>
          <a:lstStyle/>
          <a:p>
            <a:r>
              <a:rPr lang="ru-RU" sz="4600" dirty="0" smtClean="0">
                <a:solidFill>
                  <a:srgbClr val="FFFF00"/>
                </a:solidFill>
              </a:rPr>
              <a:t>Что значит быть дружным?</a:t>
            </a:r>
            <a:br>
              <a:rPr lang="ru-RU" sz="46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Игра - путешествие</a:t>
            </a:r>
            <a:endParaRPr lang="ru-RU" sz="2400" dirty="0">
              <a:solidFill>
                <a:srgbClr val="FFFF00"/>
              </a:solidFill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1700808"/>
            <a:ext cx="730186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78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44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623708"/>
            <a:ext cx="1152128" cy="97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олнце 6"/>
          <p:cNvSpPr/>
          <p:nvPr/>
        </p:nvSpPr>
        <p:spPr>
          <a:xfrm>
            <a:off x="3861776" y="1328361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/>
          <p:cNvSpPr/>
          <p:nvPr/>
        </p:nvSpPr>
        <p:spPr>
          <a:xfrm>
            <a:off x="3610860" y="3140968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лнце 8"/>
          <p:cNvSpPr/>
          <p:nvPr/>
        </p:nvSpPr>
        <p:spPr>
          <a:xfrm>
            <a:off x="2915816" y="957538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лнце 9"/>
          <p:cNvSpPr/>
          <p:nvPr/>
        </p:nvSpPr>
        <p:spPr>
          <a:xfrm>
            <a:off x="1587747" y="1447749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олнце 10"/>
          <p:cNvSpPr/>
          <p:nvPr/>
        </p:nvSpPr>
        <p:spPr>
          <a:xfrm>
            <a:off x="1130160" y="2312411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олнце 11"/>
          <p:cNvSpPr/>
          <p:nvPr/>
        </p:nvSpPr>
        <p:spPr>
          <a:xfrm>
            <a:off x="795543" y="4437112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олнце 12"/>
          <p:cNvSpPr/>
          <p:nvPr/>
        </p:nvSpPr>
        <p:spPr>
          <a:xfrm>
            <a:off x="323528" y="5589240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олнце 13"/>
          <p:cNvSpPr/>
          <p:nvPr/>
        </p:nvSpPr>
        <p:spPr>
          <a:xfrm>
            <a:off x="4668408" y="4880067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олнце 14"/>
          <p:cNvSpPr/>
          <p:nvPr/>
        </p:nvSpPr>
        <p:spPr>
          <a:xfrm>
            <a:off x="3608752" y="4112387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олнце 15"/>
          <p:cNvSpPr/>
          <p:nvPr/>
        </p:nvSpPr>
        <p:spPr>
          <a:xfrm>
            <a:off x="5724128" y="5112735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6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96944" cy="650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015469"/>
            <a:ext cx="1152128" cy="97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олнце 7"/>
          <p:cNvSpPr/>
          <p:nvPr/>
        </p:nvSpPr>
        <p:spPr>
          <a:xfrm>
            <a:off x="1523936" y="1472105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лнце 8"/>
          <p:cNvSpPr/>
          <p:nvPr/>
        </p:nvSpPr>
        <p:spPr>
          <a:xfrm>
            <a:off x="2700248" y="839722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лнце 9"/>
          <p:cNvSpPr/>
          <p:nvPr/>
        </p:nvSpPr>
        <p:spPr>
          <a:xfrm>
            <a:off x="3949358" y="1177534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олнце 10"/>
          <p:cNvSpPr/>
          <p:nvPr/>
        </p:nvSpPr>
        <p:spPr>
          <a:xfrm>
            <a:off x="1125021" y="2401884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олнце 11"/>
          <p:cNvSpPr/>
          <p:nvPr/>
        </p:nvSpPr>
        <p:spPr>
          <a:xfrm>
            <a:off x="3707904" y="4121529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олнце 12"/>
          <p:cNvSpPr/>
          <p:nvPr/>
        </p:nvSpPr>
        <p:spPr>
          <a:xfrm>
            <a:off x="3563888" y="3212976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олнце 13"/>
          <p:cNvSpPr/>
          <p:nvPr/>
        </p:nvSpPr>
        <p:spPr>
          <a:xfrm>
            <a:off x="4932040" y="4797152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олнце 14"/>
          <p:cNvSpPr/>
          <p:nvPr/>
        </p:nvSpPr>
        <p:spPr>
          <a:xfrm>
            <a:off x="6156176" y="4999031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олнце 15"/>
          <p:cNvSpPr/>
          <p:nvPr/>
        </p:nvSpPr>
        <p:spPr>
          <a:xfrm>
            <a:off x="933515" y="4581128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олнце 16"/>
          <p:cNvSpPr/>
          <p:nvPr/>
        </p:nvSpPr>
        <p:spPr>
          <a:xfrm>
            <a:off x="323528" y="5373216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олнце 17"/>
          <p:cNvSpPr/>
          <p:nvPr/>
        </p:nvSpPr>
        <p:spPr>
          <a:xfrm>
            <a:off x="7174151" y="3550787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27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08911" cy="6282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Улыбающееся лицо 4"/>
          <p:cNvSpPr/>
          <p:nvPr/>
        </p:nvSpPr>
        <p:spPr>
          <a:xfrm>
            <a:off x="1619672" y="4509120"/>
            <a:ext cx="1152128" cy="1008112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6833"/>
            <a:ext cx="8208912" cy="628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6833"/>
            <a:ext cx="1152128" cy="97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 descr="D1BA2FFF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1" r="7571" b="48595"/>
          <a:stretch/>
        </p:blipFill>
        <p:spPr bwMode="auto">
          <a:xfrm rot="16200000">
            <a:off x="2446239" y="1074977"/>
            <a:ext cx="1141508" cy="12378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Солнце 16"/>
          <p:cNvSpPr/>
          <p:nvPr/>
        </p:nvSpPr>
        <p:spPr>
          <a:xfrm>
            <a:off x="1179596" y="2443116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олнце 17"/>
          <p:cNvSpPr/>
          <p:nvPr/>
        </p:nvSpPr>
        <p:spPr>
          <a:xfrm>
            <a:off x="885048" y="4653136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олнце 18"/>
          <p:cNvSpPr/>
          <p:nvPr/>
        </p:nvSpPr>
        <p:spPr>
          <a:xfrm>
            <a:off x="395536" y="5517232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олнце 19"/>
          <p:cNvSpPr/>
          <p:nvPr/>
        </p:nvSpPr>
        <p:spPr>
          <a:xfrm>
            <a:off x="1475656" y="1589013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71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D1BA2FFF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1" r="7571" b="48595"/>
          <a:stretch/>
        </p:blipFill>
        <p:spPr bwMode="auto">
          <a:xfrm rot="16200000">
            <a:off x="1785390" y="238947"/>
            <a:ext cx="5501213" cy="56886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73216"/>
            <a:ext cx="8229600" cy="1143000"/>
          </a:xfrm>
        </p:spPr>
        <p:txBody>
          <a:bodyPr>
            <a:normAutofit/>
          </a:bodyPr>
          <a:lstStyle/>
          <a:p>
            <a:endParaRPr lang="ru-RU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62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5697"/>
            <a:ext cx="8208912" cy="628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1152128" cy="97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Солнце 23"/>
          <p:cNvSpPr/>
          <p:nvPr/>
        </p:nvSpPr>
        <p:spPr>
          <a:xfrm>
            <a:off x="2800532" y="1078997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олнце 24"/>
          <p:cNvSpPr/>
          <p:nvPr/>
        </p:nvSpPr>
        <p:spPr>
          <a:xfrm>
            <a:off x="3817028" y="1340767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олнце 25"/>
          <p:cNvSpPr/>
          <p:nvPr/>
        </p:nvSpPr>
        <p:spPr>
          <a:xfrm>
            <a:off x="1692392" y="1340768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олнце 26"/>
          <p:cNvSpPr/>
          <p:nvPr/>
        </p:nvSpPr>
        <p:spPr>
          <a:xfrm>
            <a:off x="1266659" y="2371108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олнце 27"/>
          <p:cNvSpPr/>
          <p:nvPr/>
        </p:nvSpPr>
        <p:spPr>
          <a:xfrm>
            <a:off x="931082" y="4581128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олнце 28"/>
          <p:cNvSpPr/>
          <p:nvPr/>
        </p:nvSpPr>
        <p:spPr>
          <a:xfrm>
            <a:off x="505349" y="5445224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9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5697"/>
            <a:ext cx="8208912" cy="628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888164"/>
            <a:ext cx="1152128" cy="97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Солнце 19"/>
          <p:cNvSpPr/>
          <p:nvPr/>
        </p:nvSpPr>
        <p:spPr>
          <a:xfrm>
            <a:off x="3602436" y="4005064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олнце 21"/>
          <p:cNvSpPr/>
          <p:nvPr/>
        </p:nvSpPr>
        <p:spPr>
          <a:xfrm>
            <a:off x="1767515" y="1328362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олнце 22"/>
          <p:cNvSpPr/>
          <p:nvPr/>
        </p:nvSpPr>
        <p:spPr>
          <a:xfrm>
            <a:off x="2799601" y="1107440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олнце 23"/>
          <p:cNvSpPr/>
          <p:nvPr/>
        </p:nvSpPr>
        <p:spPr>
          <a:xfrm>
            <a:off x="3664628" y="3118739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олнце 24"/>
          <p:cNvSpPr/>
          <p:nvPr/>
        </p:nvSpPr>
        <p:spPr>
          <a:xfrm>
            <a:off x="3861776" y="1328361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олнце 25"/>
          <p:cNvSpPr/>
          <p:nvPr/>
        </p:nvSpPr>
        <p:spPr>
          <a:xfrm>
            <a:off x="1261081" y="2257705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олнце 26"/>
          <p:cNvSpPr/>
          <p:nvPr/>
        </p:nvSpPr>
        <p:spPr>
          <a:xfrm>
            <a:off x="730540" y="5198974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олнце 27"/>
          <p:cNvSpPr/>
          <p:nvPr/>
        </p:nvSpPr>
        <p:spPr>
          <a:xfrm>
            <a:off x="1000332" y="4223905"/>
            <a:ext cx="806632" cy="67562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2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апитан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7" t="15464" r="4708" b="26391"/>
          <a:stretch/>
        </p:blipFill>
        <p:spPr>
          <a:xfrm>
            <a:off x="1897039" y="1757833"/>
            <a:ext cx="5349921" cy="455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9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91" y="692696"/>
            <a:ext cx="8186609" cy="4958556"/>
          </a:xfrm>
        </p:spPr>
      </p:pic>
    </p:spTree>
    <p:extLst>
      <p:ext uri="{BB962C8B-B14F-4D97-AF65-F5344CB8AC3E}">
        <p14:creationId xmlns:p14="http://schemas.microsoft.com/office/powerpoint/2010/main" val="2225213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КАРТА ОСТРОВА ДРУЖБЫ</a:t>
            </a:r>
            <a:endParaRPr lang="ru-RU" sz="4400" dirty="0">
              <a:solidFill>
                <a:srgbClr val="FFFF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1095593"/>
              </p:ext>
            </p:extLst>
          </p:nvPr>
        </p:nvGraphicFramePr>
        <p:xfrm>
          <a:off x="467544" y="1196752"/>
          <a:ext cx="8291262" cy="54726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81877"/>
                <a:gridCol w="1381877"/>
                <a:gridCol w="1381877"/>
                <a:gridCol w="1381877"/>
                <a:gridCol w="1381877"/>
                <a:gridCol w="1381877"/>
              </a:tblGrid>
              <a:tr h="9121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1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1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1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1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10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СТАРТ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91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170</TotalTime>
  <Words>10</Words>
  <Application>Microsoft Office PowerPoint</Application>
  <PresentationFormat>Экран (4:3)</PresentationFormat>
  <Paragraphs>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Что значит быть дружным? Игра - путешествие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Капитан</vt:lpstr>
      <vt:lpstr>Презентация PowerPoint</vt:lpstr>
      <vt:lpstr>КАРТА ОСТРОВА ДРУЖБЫ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Первоклассное путешествие</dc:title>
  <dc:creator>Марина</dc:creator>
  <cp:lastModifiedBy>Пользователь Windows</cp:lastModifiedBy>
  <cp:revision>16</cp:revision>
  <dcterms:created xsi:type="dcterms:W3CDTF">2015-11-08T10:05:58Z</dcterms:created>
  <dcterms:modified xsi:type="dcterms:W3CDTF">2019-01-15T08:48:35Z</dcterms:modified>
</cp:coreProperties>
</file>