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6" r:id="rId6"/>
    <p:sldId id="257" r:id="rId7"/>
    <p:sldId id="265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2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017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Вика\Desktop\ПДД\img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496944" cy="637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677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Вика\Desktop\ПДД\img2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24936" cy="6318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627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Вика\Desktop\ПДД\img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496944" cy="637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15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208912" cy="6156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447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Вика\Desktop\ПДД\img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544949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40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6652"/>
            <a:ext cx="8280920" cy="6210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008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Вика\Desktop\ПДД\img2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352928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866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Вика\Desktop\ПДД\s120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48939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147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Кука</dc:creator>
  <cp:lastModifiedBy>Пользователь Windows</cp:lastModifiedBy>
  <cp:revision>5</cp:revision>
  <dcterms:created xsi:type="dcterms:W3CDTF">2019-09-04T07:27:27Z</dcterms:created>
  <dcterms:modified xsi:type="dcterms:W3CDTF">2019-09-09T02:22:05Z</dcterms:modified>
</cp:coreProperties>
</file>